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69" r:id="rId4"/>
  </p:sldMasterIdLst>
  <p:notesMasterIdLst>
    <p:notesMasterId r:id="rId29"/>
  </p:notesMasterIdLst>
  <p:handoutMasterIdLst>
    <p:handoutMasterId r:id="rId30"/>
  </p:handoutMasterIdLst>
  <p:sldIdLst>
    <p:sldId id="256" r:id="rId5"/>
    <p:sldId id="290" r:id="rId6"/>
    <p:sldId id="275" r:id="rId7"/>
    <p:sldId id="262" r:id="rId8"/>
    <p:sldId id="279" r:id="rId9"/>
    <p:sldId id="265" r:id="rId10"/>
    <p:sldId id="291" r:id="rId11"/>
    <p:sldId id="288" r:id="rId12"/>
    <p:sldId id="277" r:id="rId13"/>
    <p:sldId id="278" r:id="rId14"/>
    <p:sldId id="269" r:id="rId15"/>
    <p:sldId id="292" r:id="rId16"/>
    <p:sldId id="287" r:id="rId17"/>
    <p:sldId id="271" r:id="rId18"/>
    <p:sldId id="272" r:id="rId19"/>
    <p:sldId id="273" r:id="rId20"/>
    <p:sldId id="280" r:id="rId21"/>
    <p:sldId id="293" r:id="rId22"/>
    <p:sldId id="286" r:id="rId23"/>
    <p:sldId id="282" r:id="rId24"/>
    <p:sldId id="283" r:id="rId25"/>
    <p:sldId id="284" r:id="rId26"/>
    <p:sldId id="289" r:id="rId27"/>
    <p:sldId id="285" r:id="rId28"/>
  </p:sldIdLst>
  <p:sldSz cx="12192000" cy="6858000"/>
  <p:notesSz cx="6858000" cy="9144000"/>
  <p:defaultTextStyle>
    <a:defPPr rtl="0">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2" autoAdjust="0"/>
    <p:restoredTop sz="94660"/>
  </p:normalViewPr>
  <p:slideViewPr>
    <p:cSldViewPr snapToGrid="0">
      <p:cViewPr varScale="1">
        <p:scale>
          <a:sx n="122" d="100"/>
          <a:sy n="122" d="100"/>
        </p:scale>
        <p:origin x="108" y="768"/>
      </p:cViewPr>
      <p:guideLst/>
    </p:cSldViewPr>
  </p:slideViewPr>
  <p:notesTextViewPr>
    <p:cViewPr>
      <p:scale>
        <a:sx n="1" d="1"/>
        <a:sy n="1" d="1"/>
      </p:scale>
      <p:origin x="0" y="0"/>
    </p:cViewPr>
  </p:notesTextViewPr>
  <p:notesViewPr>
    <p:cSldViewPr snapToGrid="0">
      <p:cViewPr varScale="1">
        <p:scale>
          <a:sx n="113" d="100"/>
          <a:sy n="113" d="100"/>
        </p:scale>
        <p:origin x="1926" y="12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8DCF665-9520-460D-9303-AF6B437D6A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413916F8-CADB-4FE6-8826-92CBBD2B76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FB6168-0BE6-480A-9A1D-06A8A449D6D0}" type="datetime1">
              <a:rPr lang="de-DE" smtClean="0"/>
              <a:t>24.11.2021</a:t>
            </a:fld>
            <a:endParaRPr lang="de-DE" dirty="0"/>
          </a:p>
        </p:txBody>
      </p:sp>
      <p:sp>
        <p:nvSpPr>
          <p:cNvPr id="4" name="Fußzeilenplatzhalter 3">
            <a:extLst>
              <a:ext uri="{FF2B5EF4-FFF2-40B4-BE49-F238E27FC236}">
                <a16:creationId xmlns:a16="http://schemas.microsoft.com/office/drawing/2014/main" id="{DC9CFC00-E401-4479-A70F-3CBE2EF1F2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66239650-37D2-4620-A859-9C6E57DA12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8F8A05-CD0F-4FFC-B42B-FE5B9DE8AB1E}" type="slidenum">
              <a:rPr lang="de-DE" smtClean="0"/>
              <a:t>‹Nr.›</a:t>
            </a:fld>
            <a:endParaRPr lang="de-DE"/>
          </a:p>
        </p:txBody>
      </p:sp>
    </p:spTree>
    <p:extLst>
      <p:ext uri="{BB962C8B-B14F-4D97-AF65-F5344CB8AC3E}">
        <p14:creationId xmlns:p14="http://schemas.microsoft.com/office/powerpoint/2010/main" val="1771104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B69DA-BD73-4A6B-9D63-6B6AF7C51B1D}" type="datetime1">
              <a:rPr lang="de-DE" smtClean="0"/>
              <a:pPr/>
              <a:t>24.11.2021</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dirty="0"/>
              <a:t>Textmasterformate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69861-ACD9-4301-BB83-98E2ADCF84C0}" type="slidenum">
              <a:rPr lang="de-DE" noProof="0" smtClean="0"/>
              <a:t>‹Nr.›</a:t>
            </a:fld>
            <a:endParaRPr lang="de-DE" noProof="0"/>
          </a:p>
        </p:txBody>
      </p:sp>
    </p:spTree>
    <p:extLst>
      <p:ext uri="{BB962C8B-B14F-4D97-AF65-F5344CB8AC3E}">
        <p14:creationId xmlns:p14="http://schemas.microsoft.com/office/powerpoint/2010/main" val="2339056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1</a:t>
            </a:fld>
            <a:endParaRPr lang="de-DE"/>
          </a:p>
        </p:txBody>
      </p:sp>
    </p:spTree>
    <p:extLst>
      <p:ext uri="{BB962C8B-B14F-4D97-AF65-F5344CB8AC3E}">
        <p14:creationId xmlns:p14="http://schemas.microsoft.com/office/powerpoint/2010/main" val="1172851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10</a:t>
            </a:fld>
            <a:endParaRPr lang="de-DE"/>
          </a:p>
        </p:txBody>
      </p:sp>
    </p:spTree>
    <p:extLst>
      <p:ext uri="{BB962C8B-B14F-4D97-AF65-F5344CB8AC3E}">
        <p14:creationId xmlns:p14="http://schemas.microsoft.com/office/powerpoint/2010/main" val="688378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11</a:t>
            </a:fld>
            <a:endParaRPr lang="de-DE"/>
          </a:p>
        </p:txBody>
      </p:sp>
    </p:spTree>
    <p:extLst>
      <p:ext uri="{BB962C8B-B14F-4D97-AF65-F5344CB8AC3E}">
        <p14:creationId xmlns:p14="http://schemas.microsoft.com/office/powerpoint/2010/main" val="1645949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12</a:t>
            </a:fld>
            <a:endParaRPr lang="de-DE"/>
          </a:p>
        </p:txBody>
      </p:sp>
    </p:spTree>
    <p:extLst>
      <p:ext uri="{BB962C8B-B14F-4D97-AF65-F5344CB8AC3E}">
        <p14:creationId xmlns:p14="http://schemas.microsoft.com/office/powerpoint/2010/main" val="3280607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13</a:t>
            </a:fld>
            <a:endParaRPr lang="de-DE"/>
          </a:p>
        </p:txBody>
      </p:sp>
    </p:spTree>
    <p:extLst>
      <p:ext uri="{BB962C8B-B14F-4D97-AF65-F5344CB8AC3E}">
        <p14:creationId xmlns:p14="http://schemas.microsoft.com/office/powerpoint/2010/main" val="3727389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14</a:t>
            </a:fld>
            <a:endParaRPr lang="de-DE"/>
          </a:p>
        </p:txBody>
      </p:sp>
    </p:spTree>
    <p:extLst>
      <p:ext uri="{BB962C8B-B14F-4D97-AF65-F5344CB8AC3E}">
        <p14:creationId xmlns:p14="http://schemas.microsoft.com/office/powerpoint/2010/main" val="3748808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15</a:t>
            </a:fld>
            <a:endParaRPr lang="de-DE"/>
          </a:p>
        </p:txBody>
      </p:sp>
    </p:spTree>
    <p:extLst>
      <p:ext uri="{BB962C8B-B14F-4D97-AF65-F5344CB8AC3E}">
        <p14:creationId xmlns:p14="http://schemas.microsoft.com/office/powerpoint/2010/main" val="3944249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16</a:t>
            </a:fld>
            <a:endParaRPr lang="de-DE"/>
          </a:p>
        </p:txBody>
      </p:sp>
    </p:spTree>
    <p:extLst>
      <p:ext uri="{BB962C8B-B14F-4D97-AF65-F5344CB8AC3E}">
        <p14:creationId xmlns:p14="http://schemas.microsoft.com/office/powerpoint/2010/main" val="2670056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17</a:t>
            </a:fld>
            <a:endParaRPr lang="de-DE"/>
          </a:p>
        </p:txBody>
      </p:sp>
    </p:spTree>
    <p:extLst>
      <p:ext uri="{BB962C8B-B14F-4D97-AF65-F5344CB8AC3E}">
        <p14:creationId xmlns:p14="http://schemas.microsoft.com/office/powerpoint/2010/main" val="2474965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18</a:t>
            </a:fld>
            <a:endParaRPr lang="de-DE"/>
          </a:p>
        </p:txBody>
      </p:sp>
    </p:spTree>
    <p:extLst>
      <p:ext uri="{BB962C8B-B14F-4D97-AF65-F5344CB8AC3E}">
        <p14:creationId xmlns:p14="http://schemas.microsoft.com/office/powerpoint/2010/main" val="2136596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19</a:t>
            </a:fld>
            <a:endParaRPr lang="de-DE"/>
          </a:p>
        </p:txBody>
      </p:sp>
    </p:spTree>
    <p:extLst>
      <p:ext uri="{BB962C8B-B14F-4D97-AF65-F5344CB8AC3E}">
        <p14:creationId xmlns:p14="http://schemas.microsoft.com/office/powerpoint/2010/main" val="99846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2</a:t>
            </a:fld>
            <a:endParaRPr lang="de-DE"/>
          </a:p>
        </p:txBody>
      </p:sp>
    </p:spTree>
    <p:extLst>
      <p:ext uri="{BB962C8B-B14F-4D97-AF65-F5344CB8AC3E}">
        <p14:creationId xmlns:p14="http://schemas.microsoft.com/office/powerpoint/2010/main" val="1555513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20</a:t>
            </a:fld>
            <a:endParaRPr lang="de-DE"/>
          </a:p>
        </p:txBody>
      </p:sp>
    </p:spTree>
    <p:extLst>
      <p:ext uri="{BB962C8B-B14F-4D97-AF65-F5344CB8AC3E}">
        <p14:creationId xmlns:p14="http://schemas.microsoft.com/office/powerpoint/2010/main" val="3583960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21</a:t>
            </a:fld>
            <a:endParaRPr lang="de-DE"/>
          </a:p>
        </p:txBody>
      </p:sp>
    </p:spTree>
    <p:extLst>
      <p:ext uri="{BB962C8B-B14F-4D97-AF65-F5344CB8AC3E}">
        <p14:creationId xmlns:p14="http://schemas.microsoft.com/office/powerpoint/2010/main" val="3007787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22</a:t>
            </a:fld>
            <a:endParaRPr lang="de-DE"/>
          </a:p>
        </p:txBody>
      </p:sp>
    </p:spTree>
    <p:extLst>
      <p:ext uri="{BB962C8B-B14F-4D97-AF65-F5344CB8AC3E}">
        <p14:creationId xmlns:p14="http://schemas.microsoft.com/office/powerpoint/2010/main" val="1435832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23</a:t>
            </a:fld>
            <a:endParaRPr lang="de-DE"/>
          </a:p>
        </p:txBody>
      </p:sp>
    </p:spTree>
    <p:extLst>
      <p:ext uri="{BB962C8B-B14F-4D97-AF65-F5344CB8AC3E}">
        <p14:creationId xmlns:p14="http://schemas.microsoft.com/office/powerpoint/2010/main" val="1506729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24</a:t>
            </a:fld>
            <a:endParaRPr lang="de-DE"/>
          </a:p>
        </p:txBody>
      </p:sp>
    </p:spTree>
    <p:extLst>
      <p:ext uri="{BB962C8B-B14F-4D97-AF65-F5344CB8AC3E}">
        <p14:creationId xmlns:p14="http://schemas.microsoft.com/office/powerpoint/2010/main" val="1019357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3</a:t>
            </a:fld>
            <a:endParaRPr lang="de-DE"/>
          </a:p>
        </p:txBody>
      </p:sp>
    </p:spTree>
    <p:extLst>
      <p:ext uri="{BB962C8B-B14F-4D97-AF65-F5344CB8AC3E}">
        <p14:creationId xmlns:p14="http://schemas.microsoft.com/office/powerpoint/2010/main" val="3314559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4</a:t>
            </a:fld>
            <a:endParaRPr lang="de-DE"/>
          </a:p>
        </p:txBody>
      </p:sp>
    </p:spTree>
    <p:extLst>
      <p:ext uri="{BB962C8B-B14F-4D97-AF65-F5344CB8AC3E}">
        <p14:creationId xmlns:p14="http://schemas.microsoft.com/office/powerpoint/2010/main" val="4279269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5</a:t>
            </a:fld>
            <a:endParaRPr lang="de-DE"/>
          </a:p>
        </p:txBody>
      </p:sp>
    </p:spTree>
    <p:extLst>
      <p:ext uri="{BB962C8B-B14F-4D97-AF65-F5344CB8AC3E}">
        <p14:creationId xmlns:p14="http://schemas.microsoft.com/office/powerpoint/2010/main" val="650604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6</a:t>
            </a:fld>
            <a:endParaRPr lang="de-DE"/>
          </a:p>
        </p:txBody>
      </p:sp>
    </p:spTree>
    <p:extLst>
      <p:ext uri="{BB962C8B-B14F-4D97-AF65-F5344CB8AC3E}">
        <p14:creationId xmlns:p14="http://schemas.microsoft.com/office/powerpoint/2010/main" val="2379219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7</a:t>
            </a:fld>
            <a:endParaRPr lang="de-DE"/>
          </a:p>
        </p:txBody>
      </p:sp>
    </p:spTree>
    <p:extLst>
      <p:ext uri="{BB962C8B-B14F-4D97-AF65-F5344CB8AC3E}">
        <p14:creationId xmlns:p14="http://schemas.microsoft.com/office/powerpoint/2010/main" val="1092186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8</a:t>
            </a:fld>
            <a:endParaRPr lang="de-DE"/>
          </a:p>
        </p:txBody>
      </p:sp>
    </p:spTree>
    <p:extLst>
      <p:ext uri="{BB962C8B-B14F-4D97-AF65-F5344CB8AC3E}">
        <p14:creationId xmlns:p14="http://schemas.microsoft.com/office/powerpoint/2010/main" val="1499113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5669861-ACD9-4301-BB83-98E2ADCF84C0}" type="slidenum">
              <a:rPr lang="de-DE" smtClean="0"/>
              <a:t>9</a:t>
            </a:fld>
            <a:endParaRPr lang="de-DE"/>
          </a:p>
        </p:txBody>
      </p:sp>
    </p:spTree>
    <p:extLst>
      <p:ext uri="{BB962C8B-B14F-4D97-AF65-F5344CB8AC3E}">
        <p14:creationId xmlns:p14="http://schemas.microsoft.com/office/powerpoint/2010/main" val="739661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66" name="Bild 2" descr="\\DROBO-FS\QuickDrops\JB\PPTX NG\Droplets\LightingOverlay.png"/>
          <p:cNvPicPr>
            <a:picLocks noChangeAspect="1" noChangeArrowheads="1"/>
          </p:cNvPicPr>
          <p:nvPr/>
        </p:nvPicPr>
        <p:blipFill>
          <a:blip r:embed="rId2"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2204131" y="-928122"/>
            <a:ext cx="12192003"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el 1"/>
          <p:cNvSpPr>
            <a:spLocks noGrp="1"/>
          </p:cNvSpPr>
          <p:nvPr>
            <p:ph type="ctrTitle" hasCustomPrompt="1"/>
          </p:nvPr>
        </p:nvSpPr>
        <p:spPr>
          <a:xfrm>
            <a:off x="1876424" y="1122363"/>
            <a:ext cx="8791575" cy="2387600"/>
          </a:xfrm>
        </p:spPr>
        <p:txBody>
          <a:bodyPr rtlCol="0" anchor="b">
            <a:normAutofit/>
          </a:bodyPr>
          <a:lstStyle>
            <a:lvl1pPr algn="l">
              <a:defRPr sz="4800"/>
            </a:lvl1pPr>
          </a:lstStyle>
          <a:p>
            <a:pPr rtl="0"/>
            <a:r>
              <a:rPr lang="de-DE" noProof="0" dirty="0"/>
              <a:t>Titelmasterformat durch Klicken bearbeiten</a:t>
            </a:r>
          </a:p>
        </p:txBody>
      </p:sp>
      <p:sp>
        <p:nvSpPr>
          <p:cNvPr id="3" name="Untertitel 2"/>
          <p:cNvSpPr>
            <a:spLocks noGrp="1"/>
          </p:cNvSpPr>
          <p:nvPr>
            <p:ph type="subTitle" idx="1" hasCustomPrompt="1"/>
          </p:nvPr>
        </p:nvSpPr>
        <p:spPr>
          <a:xfrm>
            <a:off x="1876424" y="3602038"/>
            <a:ext cx="8791575" cy="1655762"/>
          </a:xfrm>
        </p:spPr>
        <p:txBody>
          <a:bodyPr rtlCol="0">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3658416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reitbild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1410" y="4304664"/>
            <a:ext cx="9912355" cy="819355"/>
          </a:xfrm>
        </p:spPr>
        <p:txBody>
          <a:bodyPr rtlCol="0" anchor="b">
            <a:normAutofit/>
          </a:bodyPr>
          <a:lstStyle>
            <a:lvl1pPr>
              <a:defRPr sz="3200">
                <a:latin typeface="Calibri" panose="020F0502020204030204" pitchFamily="34" charset="0"/>
                <a:cs typeface="Calibri" panose="020F0502020204030204" pitchFamily="34" charset="0"/>
              </a:defRPr>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atin typeface="Calibri" panose="020F0502020204030204" pitchFamily="34" charset="0"/>
                <a:cs typeface="Calibri" panose="020F0502020204030204" pitchFamily="34" charset="0"/>
              </a:defRPr>
            </a:lvl1pPr>
          </a:lstStyle>
          <a:p>
            <a:pPr marL="0" lvl="0" indent="0" rtl="0">
              <a:buNone/>
            </a:pPr>
            <a:r>
              <a:rPr lang="de-DE" noProof="0" dirty="0"/>
              <a:t>Klicken Sie, um ein Bild hinzuzufügen.</a:t>
            </a:r>
          </a:p>
        </p:txBody>
      </p:sp>
      <p:sp>
        <p:nvSpPr>
          <p:cNvPr id="4" name="Textplatzhalter 3"/>
          <p:cNvSpPr>
            <a:spLocks noGrp="1"/>
          </p:cNvSpPr>
          <p:nvPr>
            <p:ph type="body" sz="half" idx="2" hasCustomPrompt="1"/>
          </p:nvPr>
        </p:nvSpPr>
        <p:spPr>
          <a:xfrm>
            <a:off x="1141364" y="5124020"/>
            <a:ext cx="9910859" cy="682472"/>
          </a:xfrm>
        </p:spPr>
        <p:txBody>
          <a:bodyPr rtlCol="0">
            <a:normAutofit/>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lvl1pPr>
              <a:defRPr>
                <a:latin typeface="Calibri" panose="020F0502020204030204" pitchFamily="34" charset="0"/>
                <a:cs typeface="Calibri" panose="020F0502020204030204" pitchFamily="34" charset="0"/>
              </a:defRPr>
            </a:lvl1pPr>
          </a:lstStyle>
          <a:p>
            <a:fld id="{40A52E45-4035-478C-8311-897B1D93C417}" type="datetime1">
              <a:rPr lang="de-DE" smtClean="0"/>
              <a:pPr/>
              <a:t>24.11.2021</a:t>
            </a:fld>
            <a:endParaRPr lang="de-DE"/>
          </a:p>
        </p:txBody>
      </p:sp>
      <p:sp>
        <p:nvSpPr>
          <p:cNvPr id="6" name="Fußzeilenplatzhalter 5"/>
          <p:cNvSpPr>
            <a:spLocks noGrp="1"/>
          </p:cNvSpPr>
          <p:nvPr>
            <p:ph type="ftr" sz="quarter" idx="11"/>
          </p:nvPr>
        </p:nvSpPr>
        <p:spPr/>
        <p:txBody>
          <a:bodyPr rtlCol="0"/>
          <a:lstStyle>
            <a:lvl1pPr>
              <a:defRPr>
                <a:latin typeface="Calibri" panose="020F0502020204030204" pitchFamily="34" charset="0"/>
                <a:cs typeface="Calibri" panose="020F0502020204030204" pitchFamily="34" charset="0"/>
              </a:defRPr>
            </a:lvl1pPr>
          </a:lstStyle>
          <a:p>
            <a:endParaRPr lang="de-DE"/>
          </a:p>
        </p:txBody>
      </p:sp>
      <p:sp>
        <p:nvSpPr>
          <p:cNvPr id="7" name="Foliennummernplatzhalter 6"/>
          <p:cNvSpPr>
            <a:spLocks noGrp="1"/>
          </p:cNvSpPr>
          <p:nvPr>
            <p:ph type="sldNum" sz="quarter" idx="12"/>
          </p:nvPr>
        </p:nvSpPr>
        <p:spPr/>
        <p:txBody>
          <a:bodyPr rtlCol="0"/>
          <a:lstStyle>
            <a:lvl1pPr>
              <a:defRPr>
                <a:latin typeface="Calibri" panose="020F0502020204030204" pitchFamily="34" charset="0"/>
                <a:cs typeface="Calibri" panose="020F0502020204030204" pitchFamily="34" charset="0"/>
              </a:defRPr>
            </a:lvl1pPr>
          </a:lstStyle>
          <a:p>
            <a:fld id="{6D22F896-40B5-4ADD-8801-0D06FADFA095}" type="slidenum">
              <a:rPr lang="de-DE" smtClean="0"/>
              <a:pPr/>
              <a:t>‹Nr.›</a:t>
            </a:fld>
            <a:endParaRPr lang="de-DE"/>
          </a:p>
        </p:txBody>
      </p:sp>
    </p:spTree>
    <p:extLst>
      <p:ext uri="{BB962C8B-B14F-4D97-AF65-F5344CB8AC3E}">
        <p14:creationId xmlns:p14="http://schemas.microsoft.com/office/powerpoint/2010/main" val="1129196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1456" y="609600"/>
            <a:ext cx="9905955" cy="3429000"/>
          </a:xfrm>
        </p:spPr>
        <p:txBody>
          <a:bodyPr rtlCol="0" anchor="ctr">
            <a:normAutofit/>
          </a:bodyPr>
          <a:lstStyle>
            <a:lvl1pPr>
              <a:defRPr sz="3600"/>
            </a:lvl1pPr>
          </a:lstStyle>
          <a:p>
            <a:pPr rtl="0"/>
            <a:r>
              <a:rPr lang="de-DE" noProof="0"/>
              <a:t>Titelmasterformat durch Klicken bearbeiten</a:t>
            </a:r>
          </a:p>
        </p:txBody>
      </p:sp>
      <p:sp>
        <p:nvSpPr>
          <p:cNvPr id="4" name="Textplatzhalter 3"/>
          <p:cNvSpPr>
            <a:spLocks noGrp="1"/>
          </p:cNvSpPr>
          <p:nvPr>
            <p:ph type="body" sz="half" idx="2" hasCustomPrompt="1"/>
          </p:nvPr>
        </p:nvSpPr>
        <p:spPr>
          <a:xfrm>
            <a:off x="1141410" y="4419599"/>
            <a:ext cx="9904459" cy="1371599"/>
          </a:xfrm>
        </p:spPr>
        <p:txBody>
          <a:bodyPr rtlCol="0"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CFC37ACE-02A8-444C-86FF-0FBB7887896D}" type="datetime1">
              <a:rPr lang="de-DE" noProof="0" smtClean="0"/>
              <a:t>24.11.2021</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211725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6212" y="609599"/>
            <a:ext cx="9302752" cy="2748429"/>
          </a:xfrm>
        </p:spPr>
        <p:txBody>
          <a:bodyPr rtlCol="0" anchor="ctr">
            <a:normAutofit/>
          </a:bodyPr>
          <a:lstStyle>
            <a:lvl1pPr>
              <a:defRPr sz="3600">
                <a:latin typeface="Calibri" panose="020F0502020204030204" pitchFamily="34" charset="0"/>
                <a:cs typeface="Calibri" panose="020F0502020204030204" pitchFamily="34" charset="0"/>
              </a:defRPr>
            </a:lvl1pPr>
          </a:lstStyle>
          <a:p>
            <a:pPr rtl="0"/>
            <a:r>
              <a:rPr lang="de-DE" noProof="0"/>
              <a:t>Titelmasterformat durch Klicken bearbeiten</a:t>
            </a:r>
          </a:p>
        </p:txBody>
      </p:sp>
      <p:sp>
        <p:nvSpPr>
          <p:cNvPr id="12" name="Textplatzhalter 3"/>
          <p:cNvSpPr>
            <a:spLocks noGrp="1"/>
          </p:cNvSpPr>
          <p:nvPr>
            <p:ph type="body" sz="half" idx="13" hasCustomPrompt="1"/>
          </p:nvPr>
        </p:nvSpPr>
        <p:spPr>
          <a:xfrm>
            <a:off x="1720644" y="3365557"/>
            <a:ext cx="8752299" cy="548968"/>
          </a:xfrm>
        </p:spPr>
        <p:txBody>
          <a:bodyPr rtlCol="0" anchor="t">
            <a:normAutofit/>
          </a:bodyPr>
          <a:lstStyle>
            <a:lvl1pPr marL="0" indent="0">
              <a:buNone/>
              <a:defRPr sz="14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4" name="Textplatzhalter 3"/>
          <p:cNvSpPr>
            <a:spLocks noGrp="1"/>
          </p:cNvSpPr>
          <p:nvPr>
            <p:ph type="body" sz="half" idx="2" hasCustomPrompt="1"/>
          </p:nvPr>
        </p:nvSpPr>
        <p:spPr>
          <a:xfrm>
            <a:off x="1141411" y="4309919"/>
            <a:ext cx="9906002" cy="1489496"/>
          </a:xfrm>
        </p:spPr>
        <p:txBody>
          <a:bodyPr rtlCol="0" anchor="ctr">
            <a:normAutofit/>
          </a:bodyPr>
          <a:lstStyle>
            <a:lvl1pPr marL="0" indent="0">
              <a:buNone/>
              <a:defRPr sz="18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lvl1pPr>
              <a:defRPr>
                <a:latin typeface="Calibri" panose="020F0502020204030204" pitchFamily="34" charset="0"/>
                <a:cs typeface="Calibri" panose="020F0502020204030204" pitchFamily="34" charset="0"/>
              </a:defRPr>
            </a:lvl1pPr>
          </a:lstStyle>
          <a:p>
            <a:fld id="{00F6980D-8B04-42EF-B658-2C00197DD30C}" type="datetime1">
              <a:rPr lang="de-DE" smtClean="0"/>
              <a:pPr/>
              <a:t>24.11.2021</a:t>
            </a:fld>
            <a:endParaRPr lang="de-DE"/>
          </a:p>
        </p:txBody>
      </p:sp>
      <p:sp>
        <p:nvSpPr>
          <p:cNvPr id="6" name="Fußzeilenplatzhalter 5"/>
          <p:cNvSpPr>
            <a:spLocks noGrp="1"/>
          </p:cNvSpPr>
          <p:nvPr>
            <p:ph type="ftr" sz="quarter" idx="11"/>
          </p:nvPr>
        </p:nvSpPr>
        <p:spPr/>
        <p:txBody>
          <a:bodyPr rtlCol="0"/>
          <a:lstStyle>
            <a:lvl1pPr>
              <a:defRPr>
                <a:latin typeface="Calibri" panose="020F0502020204030204" pitchFamily="34" charset="0"/>
                <a:cs typeface="Calibri" panose="020F0502020204030204" pitchFamily="34" charset="0"/>
              </a:defRPr>
            </a:lvl1pPr>
          </a:lstStyle>
          <a:p>
            <a:endParaRPr lang="de-DE"/>
          </a:p>
        </p:txBody>
      </p:sp>
      <p:sp>
        <p:nvSpPr>
          <p:cNvPr id="7" name="Foliennummernplatzhalter 6"/>
          <p:cNvSpPr>
            <a:spLocks noGrp="1"/>
          </p:cNvSpPr>
          <p:nvPr>
            <p:ph type="sldNum" sz="quarter" idx="12"/>
          </p:nvPr>
        </p:nvSpPr>
        <p:spPr/>
        <p:txBody>
          <a:bodyPr rtlCol="0"/>
          <a:lstStyle>
            <a:lvl1pPr>
              <a:defRPr>
                <a:latin typeface="Calibri" panose="020F0502020204030204" pitchFamily="34" charset="0"/>
                <a:cs typeface="Calibri" panose="020F0502020204030204" pitchFamily="34" charset="0"/>
              </a:defRPr>
            </a:lvl1pPr>
          </a:lstStyle>
          <a:p>
            <a:fld id="{6D22F896-40B5-4ADD-8801-0D06FADFA095}" type="slidenum">
              <a:rPr lang="de-DE" smtClean="0"/>
              <a:pPr/>
              <a:t>‹Nr.›</a:t>
            </a:fld>
            <a:endParaRPr lang="de-DE"/>
          </a:p>
        </p:txBody>
      </p:sp>
      <p:sp>
        <p:nvSpPr>
          <p:cNvPr id="60" name="Textfeld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de-DE" sz="8000" noProof="0">
                <a:solidFill>
                  <a:schemeClr val="tx1"/>
                </a:solidFill>
                <a:effectLst/>
                <a:latin typeface="Calibri" panose="020F0502020204030204" pitchFamily="34" charset="0"/>
                <a:cs typeface="Calibri" panose="020F0502020204030204" pitchFamily="34" charset="0"/>
              </a:rPr>
              <a:t>"</a:t>
            </a:r>
          </a:p>
        </p:txBody>
      </p:sp>
      <p:sp>
        <p:nvSpPr>
          <p:cNvPr id="61" name="Textfeld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de-DE" sz="8000" noProof="0">
                <a:solidFill>
                  <a:schemeClr val="tx1"/>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02241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isitenkar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1410" y="2134041"/>
            <a:ext cx="9906001" cy="2511835"/>
          </a:xfrm>
        </p:spPr>
        <p:txBody>
          <a:bodyPr rtlCol="0" anchor="b">
            <a:normAutofit/>
          </a:bodyPr>
          <a:lstStyle>
            <a:lvl1pPr>
              <a:defRPr sz="3600"/>
            </a:lvl1pPr>
          </a:lstStyle>
          <a:p>
            <a:pPr rtl="0"/>
            <a:r>
              <a:rPr lang="de-DE" noProof="0"/>
              <a:t>Titelmasterformat durch Klicken bearbeiten</a:t>
            </a:r>
          </a:p>
        </p:txBody>
      </p:sp>
      <p:sp>
        <p:nvSpPr>
          <p:cNvPr id="4" name="Textplatzhalter 3"/>
          <p:cNvSpPr>
            <a:spLocks noGrp="1"/>
          </p:cNvSpPr>
          <p:nvPr>
            <p:ph type="body" sz="half" idx="2" hasCustomPrompt="1"/>
          </p:nvPr>
        </p:nvSpPr>
        <p:spPr>
          <a:xfrm>
            <a:off x="1141364" y="4657655"/>
            <a:ext cx="9904505" cy="1140644"/>
          </a:xfrm>
        </p:spPr>
        <p:txBody>
          <a:bodyPr rtlCol="0"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99564813-110E-4850-8D00-068EA4F6B128}" type="datetime1">
              <a:rPr lang="de-DE" noProof="0" smtClean="0"/>
              <a:t>24.11.2021</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2747389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spaltig">
    <p:spTree>
      <p:nvGrpSpPr>
        <p:cNvPr id="1" name=""/>
        <p:cNvGrpSpPr/>
        <p:nvPr/>
      </p:nvGrpSpPr>
      <p:grpSpPr>
        <a:xfrm>
          <a:off x="0" y="0"/>
          <a:ext cx="0" cy="0"/>
          <a:chOff x="0" y="0"/>
          <a:chExt cx="0" cy="0"/>
        </a:xfrm>
      </p:grpSpPr>
      <p:sp>
        <p:nvSpPr>
          <p:cNvPr id="15" name="Titel 1"/>
          <p:cNvSpPr>
            <a:spLocks noGrp="1"/>
          </p:cNvSpPr>
          <p:nvPr>
            <p:ph type="title" hasCustomPrompt="1"/>
          </p:nvPr>
        </p:nvSpPr>
        <p:spPr>
          <a:xfrm>
            <a:off x="1141413" y="609600"/>
            <a:ext cx="9905998" cy="1905000"/>
          </a:xfrm>
        </p:spPr>
        <p:txBody>
          <a:bodyPr rtlCol="0"/>
          <a:lstStyle/>
          <a:p>
            <a:pPr rtl="0"/>
            <a:r>
              <a:rPr lang="de-DE" noProof="0" dirty="0"/>
              <a:t>Titelmasterformat durch Klicken bearbeiten</a:t>
            </a:r>
          </a:p>
        </p:txBody>
      </p:sp>
      <p:sp>
        <p:nvSpPr>
          <p:cNvPr id="7" name="Textplatzhalter 2"/>
          <p:cNvSpPr>
            <a:spLocks noGrp="1"/>
          </p:cNvSpPr>
          <p:nvPr>
            <p:ph type="body" idx="1" hasCustomPrompt="1"/>
          </p:nvPr>
        </p:nvSpPr>
        <p:spPr>
          <a:xfrm>
            <a:off x="1141410" y="2674463"/>
            <a:ext cx="3196899" cy="685800"/>
          </a:xfrm>
        </p:spPr>
        <p:txBody>
          <a:bodyPr rtlCol="0"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dirty="0"/>
              <a:t>Textmasterformate bearbeiten</a:t>
            </a:r>
          </a:p>
        </p:txBody>
      </p:sp>
      <p:sp>
        <p:nvSpPr>
          <p:cNvPr id="8" name="Textplatzhalter 3"/>
          <p:cNvSpPr>
            <a:spLocks noGrp="1"/>
          </p:cNvSpPr>
          <p:nvPr>
            <p:ph type="body" sz="half" idx="15" hasCustomPrompt="1"/>
          </p:nvPr>
        </p:nvSpPr>
        <p:spPr>
          <a:xfrm>
            <a:off x="1127918" y="3360263"/>
            <a:ext cx="3208735" cy="2430936"/>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dirty="0"/>
              <a:t>Textmasterformate bearbeiten</a:t>
            </a:r>
          </a:p>
        </p:txBody>
      </p:sp>
      <p:sp>
        <p:nvSpPr>
          <p:cNvPr id="9" name="Textplatzhalter 4"/>
          <p:cNvSpPr>
            <a:spLocks noGrp="1"/>
          </p:cNvSpPr>
          <p:nvPr>
            <p:ph type="body" sz="quarter" idx="3" hasCustomPrompt="1"/>
          </p:nvPr>
        </p:nvSpPr>
        <p:spPr>
          <a:xfrm>
            <a:off x="4514766" y="2677635"/>
            <a:ext cx="3184385" cy="685800"/>
          </a:xfrm>
        </p:spPr>
        <p:txBody>
          <a:bodyPr rtlCol="0"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10" name="Textplatzhalter 3"/>
          <p:cNvSpPr>
            <a:spLocks noGrp="1"/>
          </p:cNvSpPr>
          <p:nvPr>
            <p:ph type="body" sz="half" idx="16" hasCustomPrompt="1"/>
          </p:nvPr>
        </p:nvSpPr>
        <p:spPr>
          <a:xfrm>
            <a:off x="4504213" y="3363435"/>
            <a:ext cx="3195830" cy="2430936"/>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Textmasterformate bearbeiten</a:t>
            </a:r>
          </a:p>
        </p:txBody>
      </p:sp>
      <p:sp>
        <p:nvSpPr>
          <p:cNvPr id="11" name="Textplatzhalter 4"/>
          <p:cNvSpPr>
            <a:spLocks noGrp="1"/>
          </p:cNvSpPr>
          <p:nvPr>
            <p:ph type="body" sz="quarter" idx="13" hasCustomPrompt="1"/>
          </p:nvPr>
        </p:nvSpPr>
        <p:spPr>
          <a:xfrm>
            <a:off x="7852442" y="2674463"/>
            <a:ext cx="3194968" cy="685800"/>
          </a:xfrm>
        </p:spPr>
        <p:txBody>
          <a:bodyPr rtlCol="0"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12" name="Textplatzhalter 3"/>
          <p:cNvSpPr>
            <a:spLocks noGrp="1"/>
          </p:cNvSpPr>
          <p:nvPr>
            <p:ph type="body" sz="half" idx="17" hasCustomPrompt="1"/>
          </p:nvPr>
        </p:nvSpPr>
        <p:spPr>
          <a:xfrm>
            <a:off x="7852442" y="3360263"/>
            <a:ext cx="3194968" cy="2430936"/>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Textmasterformate bearbeiten</a:t>
            </a:r>
          </a:p>
        </p:txBody>
      </p:sp>
      <p:sp>
        <p:nvSpPr>
          <p:cNvPr id="3" name="Datumsplatzhalter 2"/>
          <p:cNvSpPr>
            <a:spLocks noGrp="1"/>
          </p:cNvSpPr>
          <p:nvPr>
            <p:ph type="dt" sz="half" idx="10"/>
          </p:nvPr>
        </p:nvSpPr>
        <p:spPr/>
        <p:txBody>
          <a:bodyPr rtlCol="0"/>
          <a:lstStyle/>
          <a:p>
            <a:pPr rtl="0"/>
            <a:fld id="{6886D53C-B1E8-40FC-8B12-81F38DE50397}" type="datetime1">
              <a:rPr lang="de-DE" noProof="0" smtClean="0"/>
              <a:t>24.11.2021</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4202244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n">
    <p:spTree>
      <p:nvGrpSpPr>
        <p:cNvPr id="1" name=""/>
        <p:cNvGrpSpPr/>
        <p:nvPr/>
      </p:nvGrpSpPr>
      <p:grpSpPr>
        <a:xfrm>
          <a:off x="0" y="0"/>
          <a:ext cx="0" cy="0"/>
          <a:chOff x="0" y="0"/>
          <a:chExt cx="0" cy="0"/>
        </a:xfrm>
      </p:grpSpPr>
      <p:sp>
        <p:nvSpPr>
          <p:cNvPr id="30" name="Titel 1"/>
          <p:cNvSpPr>
            <a:spLocks noGrp="1"/>
          </p:cNvSpPr>
          <p:nvPr>
            <p:ph type="title" hasCustomPrompt="1"/>
          </p:nvPr>
        </p:nvSpPr>
        <p:spPr>
          <a:xfrm>
            <a:off x="1141411" y="609600"/>
            <a:ext cx="9905999" cy="1905000"/>
          </a:xfrm>
        </p:spPr>
        <p:txBody>
          <a:bodyPr rtlCol="0"/>
          <a:lstStyle/>
          <a:p>
            <a:pPr rtl="0"/>
            <a:r>
              <a:rPr lang="de-DE" noProof="0"/>
              <a:t>Titelmasterformat durch Klicken bearbeiten</a:t>
            </a:r>
          </a:p>
        </p:txBody>
      </p:sp>
      <p:sp>
        <p:nvSpPr>
          <p:cNvPr id="19" name="Textplatzhalter 2"/>
          <p:cNvSpPr>
            <a:spLocks noGrp="1"/>
          </p:cNvSpPr>
          <p:nvPr>
            <p:ph type="body" idx="1" hasCustomPrompt="1"/>
          </p:nvPr>
        </p:nvSpPr>
        <p:spPr>
          <a:xfrm>
            <a:off x="1141413" y="4404596"/>
            <a:ext cx="3195240" cy="576262"/>
          </a:xfrm>
        </p:spPr>
        <p:txBody>
          <a:bodyPr rtlCol="0"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20" name="Bildplatzhalter 2"/>
          <p:cNvSpPr>
            <a:spLocks noGrp="1" noChangeAspect="1"/>
          </p:cNvSpPr>
          <p:nvPr>
            <p:ph type="pic" idx="15" hasCustomPrompt="1"/>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rtl="0">
              <a:buNone/>
            </a:pPr>
            <a:r>
              <a:rPr lang="de-DE" noProof="0"/>
              <a:t>Klicken Sie, um ein Bild hinzuzufügen.</a:t>
            </a:r>
          </a:p>
        </p:txBody>
      </p:sp>
      <p:sp>
        <p:nvSpPr>
          <p:cNvPr id="21" name="Textplatzhalter 3"/>
          <p:cNvSpPr>
            <a:spLocks noGrp="1"/>
          </p:cNvSpPr>
          <p:nvPr>
            <p:ph type="body" sz="half" idx="18" hasCustomPrompt="1"/>
          </p:nvPr>
        </p:nvSpPr>
        <p:spPr>
          <a:xfrm>
            <a:off x="1141413" y="4980858"/>
            <a:ext cx="3195240" cy="81784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Textmasterformate bearbeiten</a:t>
            </a:r>
          </a:p>
        </p:txBody>
      </p:sp>
      <p:sp>
        <p:nvSpPr>
          <p:cNvPr id="22" name="Textplatzhalter 4"/>
          <p:cNvSpPr>
            <a:spLocks noGrp="1"/>
          </p:cNvSpPr>
          <p:nvPr>
            <p:ph type="body" sz="quarter" idx="3" hasCustomPrompt="1"/>
          </p:nvPr>
        </p:nvSpPr>
        <p:spPr>
          <a:xfrm>
            <a:off x="4489053" y="4404596"/>
            <a:ext cx="3200400" cy="576262"/>
          </a:xfrm>
        </p:spPr>
        <p:txBody>
          <a:bodyPr rtlCol="0"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23" name="Bildplatzhalter 2"/>
          <p:cNvSpPr>
            <a:spLocks noGrp="1" noChangeAspect="1"/>
          </p:cNvSpPr>
          <p:nvPr>
            <p:ph type="pic" idx="21" hasCustomPrompt="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rtl="0">
              <a:buNone/>
            </a:pPr>
            <a:r>
              <a:rPr lang="de-DE" noProof="0"/>
              <a:t>Klicken Sie, um ein Bild hinzuzufügen.</a:t>
            </a:r>
          </a:p>
        </p:txBody>
      </p:sp>
      <p:sp>
        <p:nvSpPr>
          <p:cNvPr id="24" name="Textplatzhalter 3"/>
          <p:cNvSpPr>
            <a:spLocks noGrp="1"/>
          </p:cNvSpPr>
          <p:nvPr>
            <p:ph type="body" sz="half" idx="19" hasCustomPrompt="1"/>
          </p:nvPr>
        </p:nvSpPr>
        <p:spPr>
          <a:xfrm>
            <a:off x="4487593" y="4980857"/>
            <a:ext cx="3200400" cy="81034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Textmasterformate bearbeiten</a:t>
            </a:r>
          </a:p>
        </p:txBody>
      </p:sp>
      <p:sp>
        <p:nvSpPr>
          <p:cNvPr id="25" name="Textplatzhalter 4"/>
          <p:cNvSpPr>
            <a:spLocks noGrp="1"/>
          </p:cNvSpPr>
          <p:nvPr>
            <p:ph type="body" sz="quarter" idx="13" hasCustomPrompt="1"/>
          </p:nvPr>
        </p:nvSpPr>
        <p:spPr>
          <a:xfrm>
            <a:off x="7852567" y="4404595"/>
            <a:ext cx="3190741" cy="576262"/>
          </a:xfrm>
        </p:spPr>
        <p:txBody>
          <a:bodyPr rtlCol="0"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26" name="Bildplatzhalter 2"/>
          <p:cNvSpPr>
            <a:spLocks noGrp="1" noChangeAspect="1"/>
          </p:cNvSpPr>
          <p:nvPr>
            <p:ph type="pic" idx="22" hasCustomPrompt="1"/>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rtl="0">
              <a:buNone/>
            </a:pPr>
            <a:r>
              <a:rPr lang="de-DE" noProof="0"/>
              <a:t>Klicken Sie, um ein Bild hinzuzufügen.</a:t>
            </a:r>
          </a:p>
        </p:txBody>
      </p:sp>
      <p:sp>
        <p:nvSpPr>
          <p:cNvPr id="27" name="Textplatzhalter 3"/>
          <p:cNvSpPr>
            <a:spLocks noGrp="1"/>
          </p:cNvSpPr>
          <p:nvPr>
            <p:ph type="body" sz="half" idx="20" hasCustomPrompt="1"/>
          </p:nvPr>
        </p:nvSpPr>
        <p:spPr>
          <a:xfrm>
            <a:off x="7852442" y="4980854"/>
            <a:ext cx="3194968" cy="810345"/>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Textmasterformate bearbeiten</a:t>
            </a:r>
          </a:p>
        </p:txBody>
      </p:sp>
      <p:sp>
        <p:nvSpPr>
          <p:cNvPr id="3" name="Datumsplatzhalter 2"/>
          <p:cNvSpPr>
            <a:spLocks noGrp="1"/>
          </p:cNvSpPr>
          <p:nvPr>
            <p:ph type="dt" sz="half" idx="10"/>
          </p:nvPr>
        </p:nvSpPr>
        <p:spPr/>
        <p:txBody>
          <a:bodyPr rtlCol="0"/>
          <a:lstStyle/>
          <a:p>
            <a:pPr rtl="0"/>
            <a:fld id="{83CF8284-BB87-4B73-8C96-42AE496EF9A0}" type="datetime1">
              <a:rPr lang="de-DE" noProof="0" smtClean="0"/>
              <a:t>24.11.2021</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201454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dirty="0"/>
              <a:t>Titelmasterformat durch Klicken bearbeiten</a:t>
            </a:r>
          </a:p>
        </p:txBody>
      </p:sp>
      <p:sp>
        <p:nvSpPr>
          <p:cNvPr id="3" name="Vertikaler Textplatzhalter 2"/>
          <p:cNvSpPr>
            <a:spLocks noGrp="1"/>
          </p:cNvSpPr>
          <p:nvPr>
            <p:ph type="body" orient="vert" idx="1" hasCustomPrompt="1"/>
          </p:nvPr>
        </p:nvSpPr>
        <p:spPr/>
        <p:txBody>
          <a:bodyPr vert="eaVert"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3778D631-6951-47BC-BA20-F3506A62762A}" type="datetime1">
              <a:rPr lang="de-DE" noProof="0" smtClean="0"/>
              <a:t>24.11.2021</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1590616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042400" y="609599"/>
            <a:ext cx="2005011" cy="5181601"/>
          </a:xfrm>
        </p:spPr>
        <p:txBody>
          <a:bodyPr vert="eaVert"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141410" y="609599"/>
            <a:ext cx="7748590" cy="5181601"/>
          </a:xfrm>
        </p:spPr>
        <p:txBody>
          <a:bodyPr vert="eaVert" rtlCol="0"/>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10"/>
          </p:nvPr>
        </p:nvSpPr>
        <p:spPr/>
        <p:txBody>
          <a:bodyPr rtlCol="0"/>
          <a:lstStyle/>
          <a:p>
            <a:pPr rtl="0"/>
            <a:fld id="{A99D827E-B321-4213-A879-5EAF0B015FD6}" type="datetime1">
              <a:rPr lang="de-DE" noProof="0" smtClean="0"/>
              <a:t>24.11.2021</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1160474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Pr>
        <a:blipFill dpi="0" rotWithShape="1">
          <a:blip r:embed="rId2">
            <a:duotone>
              <a:schemeClr val="bg2">
                <a:shade val="48000"/>
                <a:hueMod val="106000"/>
                <a:satMod val="140000"/>
                <a:lumMod val="42000"/>
              </a:schemeClr>
              <a:schemeClr val="bg2">
                <a:tint val="98000"/>
                <a:hueMod val="92000"/>
                <a:satMod val="220000"/>
                <a:lumMod val="90000"/>
              </a:schemeClr>
            </a:duotone>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809BF78F-A139-437B-81D7-7CC6EF890A89}" type="datetime1">
              <a:rPr lang="de-DE" noProof="0" smtClean="0"/>
              <a:t>24.11.2021</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149736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1411" y="1419226"/>
            <a:ext cx="9906000" cy="2852737"/>
          </a:xfrm>
        </p:spPr>
        <p:txBody>
          <a:bodyPr rtlCol="0" anchor="b">
            <a:normAutofit/>
          </a:bodyPr>
          <a:lstStyle>
            <a:lvl1pPr>
              <a:defRPr sz="3600"/>
            </a:lvl1pPr>
          </a:lstStyle>
          <a:p>
            <a:pPr rtl="0"/>
            <a:r>
              <a:rPr lang="de-DE" noProof="0" dirty="0"/>
              <a:t>Titelmasterformat durch Klicken bearbeiten</a:t>
            </a:r>
          </a:p>
        </p:txBody>
      </p:sp>
      <p:sp>
        <p:nvSpPr>
          <p:cNvPr id="3" name="Textplatzhalter 2"/>
          <p:cNvSpPr>
            <a:spLocks noGrp="1"/>
          </p:cNvSpPr>
          <p:nvPr>
            <p:ph type="body" idx="1" hasCustomPrompt="1"/>
          </p:nvPr>
        </p:nvSpPr>
        <p:spPr>
          <a:xfrm>
            <a:off x="1141411" y="4424362"/>
            <a:ext cx="9906000" cy="1374776"/>
          </a:xfrm>
        </p:spPr>
        <p:txBody>
          <a:bodyPr rtlCol="0">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08D04B06-B1D7-4601-9CF6-24D7CA165694}" type="datetime1">
              <a:rPr lang="de-DE" noProof="0" smtClean="0"/>
              <a:t>24.11.2021</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1522801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141410" y="2249486"/>
            <a:ext cx="4878389" cy="3541714"/>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172200" y="2249486"/>
            <a:ext cx="4875211" cy="3541714"/>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87575964-241D-4F25-9F0C-C8708F432EB0}" type="datetime1">
              <a:rPr lang="de-DE" noProof="0" smtClean="0"/>
              <a:t>24.11.2021</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1214335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1411" y="619126"/>
            <a:ext cx="9906000" cy="1477961"/>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370019" y="2249486"/>
            <a:ext cx="4649783" cy="823912"/>
          </a:xfrm>
        </p:spPr>
        <p:txBody>
          <a:bodyPr rtlCol="0"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141410" y="3073397"/>
            <a:ext cx="4878391" cy="271780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00808" y="2249485"/>
            <a:ext cx="4646602" cy="823912"/>
          </a:xfrm>
        </p:spPr>
        <p:txBody>
          <a:bodyPr rtlCol="0"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172200" y="3073397"/>
            <a:ext cx="4875210" cy="271780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B539C8BB-82A5-482D-A606-CF645942C113}" type="datetime1">
              <a:rPr lang="de-DE" noProof="0" smtClean="0"/>
              <a:t>24.11.2021</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84659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676788AA-0F09-4B25-9783-AF60ECE4E57A}" type="datetime1">
              <a:rPr lang="de-DE" noProof="0" smtClean="0"/>
              <a:t>24.11.2021</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1876122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0905CA78-253C-4341-9BDD-FE68F21F70D6}" type="datetime1">
              <a:rPr lang="de-DE" noProof="0" smtClean="0"/>
              <a:t>24.11.2021</a:t>
            </a:fld>
            <a:endParaRPr lang="de-DE" noProof="0"/>
          </a:p>
        </p:txBody>
      </p:sp>
      <p:sp>
        <p:nvSpPr>
          <p:cNvPr id="3" name="Fußzeilenplatzhalter 2"/>
          <p:cNvSpPr>
            <a:spLocks noGrp="1"/>
          </p:cNvSpPr>
          <p:nvPr>
            <p:ph type="ftr" sz="quarter" idx="11"/>
          </p:nvPr>
        </p:nvSpPr>
        <p:spPr/>
        <p:txBody>
          <a:bodyPr rtlCol="0"/>
          <a:lstStyle/>
          <a:p>
            <a:pPr rtl="0"/>
            <a:endParaRPr lang="de-DE" noProof="0" dirty="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1996950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6705" y="609601"/>
            <a:ext cx="3856037" cy="1639884"/>
          </a:xfrm>
        </p:spPr>
        <p:txBody>
          <a:bodyPr rtlCol="0" anchor="b"/>
          <a:lstStyle>
            <a:lvl1pPr>
              <a:defRPr sz="3200">
                <a:latin typeface="Calibri" panose="020F0502020204030204" pitchFamily="34" charset="0"/>
                <a:cs typeface="Calibri" panose="020F0502020204030204" pitchFamily="34" charset="0"/>
              </a:defRPr>
            </a:lvl1pPr>
          </a:lstStyle>
          <a:p>
            <a:pPr rtl="0"/>
            <a:r>
              <a:rPr lang="de-DE" noProof="0"/>
              <a:t>Titelmasterformat durch Klicken bearbeiten</a:t>
            </a:r>
          </a:p>
        </p:txBody>
      </p:sp>
      <p:sp>
        <p:nvSpPr>
          <p:cNvPr id="3" name="Inhaltsplatzhalter 2"/>
          <p:cNvSpPr>
            <a:spLocks noGrp="1"/>
          </p:cNvSpPr>
          <p:nvPr>
            <p:ph idx="1" hasCustomPrompt="1"/>
          </p:nvPr>
        </p:nvSpPr>
        <p:spPr>
          <a:xfrm>
            <a:off x="5156200" y="592666"/>
            <a:ext cx="5891209" cy="5198534"/>
          </a:xfrm>
        </p:spPr>
        <p:txBody>
          <a:bodyPr rtlCol="0" anchor="ct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146705" y="2249486"/>
            <a:ext cx="3856037" cy="3541714"/>
          </a:xfrm>
        </p:spPr>
        <p:txBody>
          <a:bodyPr rtlCol="0"/>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lvl1pPr>
              <a:defRPr>
                <a:latin typeface="Calibri" panose="020F0502020204030204" pitchFamily="34" charset="0"/>
                <a:cs typeface="Calibri" panose="020F0502020204030204" pitchFamily="34" charset="0"/>
              </a:defRPr>
            </a:lvl1pPr>
          </a:lstStyle>
          <a:p>
            <a:fld id="{12DB4E42-7248-48F8-BAEF-FC013BD29E02}" type="datetime1">
              <a:rPr lang="de-DE" smtClean="0"/>
              <a:pPr/>
              <a:t>24.11.2021</a:t>
            </a:fld>
            <a:endParaRPr lang="de-DE"/>
          </a:p>
        </p:txBody>
      </p:sp>
      <p:sp>
        <p:nvSpPr>
          <p:cNvPr id="6" name="Fußzeilenplatzhalter 5"/>
          <p:cNvSpPr>
            <a:spLocks noGrp="1"/>
          </p:cNvSpPr>
          <p:nvPr>
            <p:ph type="ftr" sz="quarter" idx="11"/>
          </p:nvPr>
        </p:nvSpPr>
        <p:spPr/>
        <p:txBody>
          <a:bodyPr rtlCol="0"/>
          <a:lstStyle>
            <a:lvl1pPr>
              <a:defRPr>
                <a:latin typeface="Calibri" panose="020F0502020204030204" pitchFamily="34" charset="0"/>
                <a:cs typeface="Calibri" panose="020F0502020204030204" pitchFamily="34" charset="0"/>
              </a:defRPr>
            </a:lvl1pPr>
          </a:lstStyle>
          <a:p>
            <a:endParaRPr lang="de-DE"/>
          </a:p>
        </p:txBody>
      </p:sp>
      <p:sp>
        <p:nvSpPr>
          <p:cNvPr id="7" name="Foliennummernplatzhalter 6"/>
          <p:cNvSpPr>
            <a:spLocks noGrp="1"/>
          </p:cNvSpPr>
          <p:nvPr>
            <p:ph type="sldNum" sz="quarter" idx="12"/>
          </p:nvPr>
        </p:nvSpPr>
        <p:spPr/>
        <p:txBody>
          <a:bodyPr rtlCol="0"/>
          <a:lstStyle>
            <a:lvl1pPr>
              <a:defRPr>
                <a:latin typeface="Calibri" panose="020F0502020204030204" pitchFamily="34" charset="0"/>
                <a:cs typeface="Calibri" panose="020F0502020204030204" pitchFamily="34" charset="0"/>
              </a:defRPr>
            </a:lvl1pPr>
          </a:lstStyle>
          <a:p>
            <a:fld id="{6D22F896-40B5-4ADD-8801-0D06FADFA095}" type="slidenum">
              <a:rPr lang="de-DE" smtClean="0"/>
              <a:pPr/>
              <a:t>‹Nr.›</a:t>
            </a:fld>
            <a:endParaRPr lang="de-DE"/>
          </a:p>
        </p:txBody>
      </p:sp>
    </p:spTree>
    <p:extLst>
      <p:ext uri="{BB962C8B-B14F-4D97-AF65-F5344CB8AC3E}">
        <p14:creationId xmlns:p14="http://schemas.microsoft.com/office/powerpoint/2010/main" val="2061360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1413" y="609600"/>
            <a:ext cx="5934508" cy="1639886"/>
          </a:xfrm>
        </p:spPr>
        <p:txBody>
          <a:bodyPr rtlCol="0" anchor="b"/>
          <a:lstStyle>
            <a:lvl1pPr>
              <a:defRPr sz="3200">
                <a:latin typeface="Calibri" panose="020F0502020204030204" pitchFamily="34" charset="0"/>
                <a:cs typeface="Calibri" panose="020F0502020204030204" pitchFamily="34" charset="0"/>
              </a:defRPr>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rtlCol="0" anchor="t"/>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141410" y="2249486"/>
            <a:ext cx="5934511" cy="3541714"/>
          </a:xfrm>
        </p:spPr>
        <p:txBody>
          <a:bodyPr rtlCol="0"/>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lvl1pPr>
              <a:defRPr>
                <a:latin typeface="Calibri" panose="020F0502020204030204" pitchFamily="34" charset="0"/>
                <a:cs typeface="Calibri" panose="020F0502020204030204" pitchFamily="34" charset="0"/>
              </a:defRPr>
            </a:lvl1pPr>
          </a:lstStyle>
          <a:p>
            <a:fld id="{BA853029-2708-450B-9A9B-270EDAA81762}" type="datetime1">
              <a:rPr lang="de-DE" smtClean="0"/>
              <a:pPr/>
              <a:t>24.11.2021</a:t>
            </a:fld>
            <a:endParaRPr lang="de-DE"/>
          </a:p>
        </p:txBody>
      </p:sp>
      <p:sp>
        <p:nvSpPr>
          <p:cNvPr id="6" name="Fußzeilenplatzhalter 5"/>
          <p:cNvSpPr>
            <a:spLocks noGrp="1"/>
          </p:cNvSpPr>
          <p:nvPr>
            <p:ph type="ftr" sz="quarter" idx="11"/>
          </p:nvPr>
        </p:nvSpPr>
        <p:spPr/>
        <p:txBody>
          <a:bodyPr rtlCol="0"/>
          <a:lstStyle>
            <a:lvl1pPr>
              <a:defRPr>
                <a:latin typeface="Calibri" panose="020F0502020204030204" pitchFamily="34" charset="0"/>
                <a:cs typeface="Calibri" panose="020F0502020204030204" pitchFamily="34" charset="0"/>
              </a:defRPr>
            </a:lvl1pPr>
          </a:lstStyle>
          <a:p>
            <a:endParaRPr lang="de-DE"/>
          </a:p>
        </p:txBody>
      </p:sp>
      <p:sp>
        <p:nvSpPr>
          <p:cNvPr id="7" name="Foliennummernplatzhalter 6"/>
          <p:cNvSpPr>
            <a:spLocks noGrp="1"/>
          </p:cNvSpPr>
          <p:nvPr>
            <p:ph type="sldNum" sz="quarter" idx="12"/>
          </p:nvPr>
        </p:nvSpPr>
        <p:spPr/>
        <p:txBody>
          <a:bodyPr rtlCol="0"/>
          <a:lstStyle>
            <a:lvl1pPr>
              <a:defRPr>
                <a:latin typeface="Calibri" panose="020F0502020204030204" pitchFamily="34" charset="0"/>
                <a:cs typeface="Calibri" panose="020F0502020204030204" pitchFamily="34" charset="0"/>
              </a:defRPr>
            </a:lvl1pPr>
          </a:lstStyle>
          <a:p>
            <a:fld id="{6D22F896-40B5-4ADD-8801-0D06FADFA095}" type="slidenum">
              <a:rPr lang="de-DE" smtClean="0"/>
              <a:pPr/>
              <a:t>‹Nr.›</a:t>
            </a:fld>
            <a:endParaRPr lang="de-DE"/>
          </a:p>
        </p:txBody>
      </p:sp>
    </p:spTree>
    <p:extLst>
      <p:ext uri="{BB962C8B-B14F-4D97-AF65-F5344CB8AC3E}">
        <p14:creationId xmlns:p14="http://schemas.microsoft.com/office/powerpoint/2010/main" val="110986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pPr rtl="0"/>
            <a:endParaRPr lang="de-DE" noProof="0"/>
          </a:p>
        </p:txBody>
      </p:sp>
      <p:sp>
        <p:nvSpPr>
          <p:cNvPr id="3" name="Textplatzhalt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latin typeface="Calibri" panose="020F0502020204030204" pitchFamily="34" charset="0"/>
                <a:cs typeface="Calibri" panose="020F0502020204030204" pitchFamily="34" charset="0"/>
              </a:defRPr>
            </a:lvl1pPr>
          </a:lstStyle>
          <a:p>
            <a:fld id="{501A49E5-1D18-40AF-9F66-233246D9C311}" type="datetime1">
              <a:rPr lang="de-DE" smtClean="0"/>
              <a:pPr/>
              <a:t>24.11.2021</a:t>
            </a:fld>
            <a:endParaRPr lang="de-DE"/>
          </a:p>
        </p:txBody>
      </p:sp>
      <p:sp>
        <p:nvSpPr>
          <p:cNvPr id="5" name="Fußzeilenplatzhalt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latin typeface="Calibri" panose="020F0502020204030204" pitchFamily="34" charset="0"/>
                <a:cs typeface="Calibri" panose="020F0502020204030204" pitchFamily="34" charset="0"/>
              </a:defRPr>
            </a:lvl1pPr>
          </a:lstStyle>
          <a:p>
            <a:endParaRPr lang="de-DE"/>
          </a:p>
        </p:txBody>
      </p:sp>
      <p:sp>
        <p:nvSpPr>
          <p:cNvPr id="6" name="Foliennummernplatzhalt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latin typeface="Calibri" panose="020F0502020204030204" pitchFamily="34" charset="0"/>
                <a:cs typeface="Calibri" panose="020F0502020204030204" pitchFamily="34" charset="0"/>
              </a:defRPr>
            </a:lvl1pPr>
          </a:lstStyle>
          <a:p>
            <a:fld id="{6D22F896-40B5-4ADD-8801-0D06FADFA095}" type="slidenum">
              <a:rPr lang="de-DE" smtClean="0"/>
              <a:pPr/>
              <a:t>‹Nr.›</a:t>
            </a:fld>
            <a:endParaRPr lang="de-DE"/>
          </a:p>
        </p:txBody>
      </p:sp>
      <p:pic>
        <p:nvPicPr>
          <p:cNvPr id="48" name="Bild 2" descr="\\DROBO-FS\QuickDrops\JB\PPTX NG\Droplets\LightingOverlay.png">
            <a:extLst>
              <a:ext uri="{FF2B5EF4-FFF2-40B4-BE49-F238E27FC236}">
                <a16:creationId xmlns:a16="http://schemas.microsoft.com/office/drawing/2014/main" id="{0D906555-19CB-4BE6-AA8D-089E3EC066DB}"/>
              </a:ext>
            </a:extLst>
          </p:cNvPr>
          <p:cNvPicPr>
            <a:picLocks noChangeAspect="1" noChangeArrowheads="1"/>
          </p:cNvPicPr>
          <p:nvPr userDrawn="1"/>
        </p:nvPicPr>
        <p:blipFill>
          <a:blip r:embed="rId19"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9185221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cstate="email">
            <a:duotone>
              <a:schemeClr val="bg2">
                <a:shade val="48000"/>
                <a:hueMod val="106000"/>
                <a:satMod val="140000"/>
                <a:lumMod val="42000"/>
              </a:schemeClr>
              <a:schemeClr val="bg2">
                <a:tint val="98000"/>
                <a:hueMod val="92000"/>
                <a:satMod val="220000"/>
                <a:lumMod val="9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788D5DFD-FA42-4EB0-B24E-4180C0CC5A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hteck 10">
              <a:extLst>
                <a:ext uri="{FF2B5EF4-FFF2-40B4-BE49-F238E27FC236}">
                  <a16:creationId xmlns:a16="http://schemas.microsoft.com/office/drawing/2014/main" id="{CC864817-5955-484B-9D1F-9BC8DB739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pic>
          <p:nvPicPr>
            <p:cNvPr id="12" name="Bild 2">
              <a:extLst>
                <a:ext uri="{FF2B5EF4-FFF2-40B4-BE49-F238E27FC236}">
                  <a16:creationId xmlns:a16="http://schemas.microsoft.com/office/drawing/2014/main" id="{280C083F-71A6-4E55-AE35-586518FE29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6="http://schemas.microsoft.com/office/drawing/2014/main" xmlns:a14="http://schemas.microsoft.com/office/drawing/2010/main" xmlns="">
                  <a:solidFill>
                    <a:srgbClr val="FFFFFF"/>
                  </a:solidFill>
                </a14:hiddenFill>
              </a:ext>
            </a:extLst>
          </p:spPr>
        </p:pic>
      </p:grpSp>
      <p:pic>
        <p:nvPicPr>
          <p:cNvPr id="5" name="Bild 4">
            <a:extLst>
              <a:ext uri="{FF2B5EF4-FFF2-40B4-BE49-F238E27FC236}">
                <a16:creationId xmlns:a16="http://schemas.microsoft.com/office/drawing/2014/main" id="{AC06F95D-BA5D-4DEE-93EF-3FE3173D13FF}"/>
              </a:ext>
            </a:extLst>
          </p:cNvPr>
          <p:cNvPicPr>
            <a:picLocks noChangeAspect="1"/>
          </p:cNvPicPr>
          <p:nvPr/>
        </p:nvPicPr>
        <p:blipFill rotWithShape="1">
          <a:blip r:embed="rId5"/>
          <a:srcRect t="11945" b="3525"/>
          <a:stretch/>
        </p:blipFill>
        <p:spPr>
          <a:xfrm>
            <a:off x="0" y="0"/>
            <a:ext cx="12191999" cy="6876000"/>
          </a:xfrm>
          <a:prstGeom prst="rect">
            <a:avLst/>
          </a:prstGeom>
        </p:spPr>
      </p:pic>
      <p:grpSp>
        <p:nvGrpSpPr>
          <p:cNvPr id="14" name="Gruppe 13">
            <a:extLst>
              <a:ext uri="{FF2B5EF4-FFF2-40B4-BE49-F238E27FC236}">
                <a16:creationId xmlns:a16="http://schemas.microsoft.com/office/drawing/2014/main" id="{D44056DF-7985-4692-968A-466E9E6AF7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15" name="Rechteck mit abgerundeten diagonal liegenden Ecken 7">
              <a:extLst>
                <a:ext uri="{FF2B5EF4-FFF2-40B4-BE49-F238E27FC236}">
                  <a16:creationId xmlns:a16="http://schemas.microsoft.com/office/drawing/2014/main" id="{B414A174-532A-4602-934F-9858D1D86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e-DE"/>
            </a:p>
          </p:txBody>
        </p:sp>
        <p:grpSp>
          <p:nvGrpSpPr>
            <p:cNvPr id="16" name="Gruppe 15">
              <a:extLst>
                <a:ext uri="{FF2B5EF4-FFF2-40B4-BE49-F238E27FC236}">
                  <a16:creationId xmlns:a16="http://schemas.microsoft.com/office/drawing/2014/main" id="{940B0C0C-7F94-4725-8108-62B3B7A5AE7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17" name="Freihandform 32">
                <a:extLst>
                  <a:ext uri="{FF2B5EF4-FFF2-40B4-BE49-F238E27FC236}">
                    <a16:creationId xmlns:a16="http://schemas.microsoft.com/office/drawing/2014/main" id="{367EAC5B-1891-480A-A3AD-B9F6A88FA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18" name="Freihandform 33">
                <a:extLst>
                  <a:ext uri="{FF2B5EF4-FFF2-40B4-BE49-F238E27FC236}">
                    <a16:creationId xmlns:a16="http://schemas.microsoft.com/office/drawing/2014/main" id="{E33FF633-15BA-464F-8F5B-26C56665F7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19" name="Freihandform 34">
                <a:extLst>
                  <a:ext uri="{FF2B5EF4-FFF2-40B4-BE49-F238E27FC236}">
                    <a16:creationId xmlns:a16="http://schemas.microsoft.com/office/drawing/2014/main" id="{0C949DF6-E66B-4DB8-AB52-30CA781B4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0" name="Freihandform 37">
                <a:extLst>
                  <a:ext uri="{FF2B5EF4-FFF2-40B4-BE49-F238E27FC236}">
                    <a16:creationId xmlns:a16="http://schemas.microsoft.com/office/drawing/2014/main" id="{309C2298-5EF9-4B09-8995-014F6D3BFF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1" name="Freihandform 35">
                <a:extLst>
                  <a:ext uri="{FF2B5EF4-FFF2-40B4-BE49-F238E27FC236}">
                    <a16:creationId xmlns:a16="http://schemas.microsoft.com/office/drawing/2014/main" id="{319B2AFC-EBFF-477C-A364-6D575BE5A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2" name="Freihandform 36">
                <a:extLst>
                  <a:ext uri="{FF2B5EF4-FFF2-40B4-BE49-F238E27FC236}">
                    <a16:creationId xmlns:a16="http://schemas.microsoft.com/office/drawing/2014/main" id="{CC6B7D67-F2F8-4B07-B954-EAC9135B2B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3" name="Freihandform 38">
                <a:extLst>
                  <a:ext uri="{FF2B5EF4-FFF2-40B4-BE49-F238E27FC236}">
                    <a16:creationId xmlns:a16="http://schemas.microsoft.com/office/drawing/2014/main" id="{7FF1659D-33DA-4F62-8567-A54020D2E2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4" name="Freihandform 39">
                <a:extLst>
                  <a:ext uri="{FF2B5EF4-FFF2-40B4-BE49-F238E27FC236}">
                    <a16:creationId xmlns:a16="http://schemas.microsoft.com/office/drawing/2014/main" id="{9110F572-DC3D-4AB3-B731-B73BD6505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5" name="Freihandform 40">
                <a:extLst>
                  <a:ext uri="{FF2B5EF4-FFF2-40B4-BE49-F238E27FC236}">
                    <a16:creationId xmlns:a16="http://schemas.microsoft.com/office/drawing/2014/main" id="{A2F7D0E9-68CE-40F9-B0E9-F915103ECF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6" name="Rechteck 41">
                <a:extLst>
                  <a:ext uri="{FF2B5EF4-FFF2-40B4-BE49-F238E27FC236}">
                    <a16:creationId xmlns:a16="http://schemas.microsoft.com/office/drawing/2014/main" id="{AB69A438-1FB7-454A-A3E9-0C329643CD4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a:extLst/>
            </p:spPr>
          </p:sp>
          <p:sp>
            <p:nvSpPr>
              <p:cNvPr id="27" name="Freihandform 32">
                <a:extLst>
                  <a:ext uri="{FF2B5EF4-FFF2-40B4-BE49-F238E27FC236}">
                    <a16:creationId xmlns:a16="http://schemas.microsoft.com/office/drawing/2014/main" id="{E64598D0-3A2C-4570-9E7C-C52C89549B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8" name="Freihandform 33">
                <a:extLst>
                  <a:ext uri="{FF2B5EF4-FFF2-40B4-BE49-F238E27FC236}">
                    <a16:creationId xmlns:a16="http://schemas.microsoft.com/office/drawing/2014/main" id="{CC17CF42-8908-477B-9F36-DA1306CA01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9" name="Freihandform 34">
                <a:extLst>
                  <a:ext uri="{FF2B5EF4-FFF2-40B4-BE49-F238E27FC236}">
                    <a16:creationId xmlns:a16="http://schemas.microsoft.com/office/drawing/2014/main" id="{A2457851-D4A0-404C-BF3F-99AE00B9E9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0" name="Freihandform 37">
                <a:extLst>
                  <a:ext uri="{FF2B5EF4-FFF2-40B4-BE49-F238E27FC236}">
                    <a16:creationId xmlns:a16="http://schemas.microsoft.com/office/drawing/2014/main" id="{ECC300FA-EE4A-489E-9A47-79BEBF05D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1" name="Freihandform 35">
                <a:extLst>
                  <a:ext uri="{FF2B5EF4-FFF2-40B4-BE49-F238E27FC236}">
                    <a16:creationId xmlns:a16="http://schemas.microsoft.com/office/drawing/2014/main" id="{0D1F26E2-902B-416B-A1DB-80DAF78D8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2" name="Freihandform 36">
                <a:extLst>
                  <a:ext uri="{FF2B5EF4-FFF2-40B4-BE49-F238E27FC236}">
                    <a16:creationId xmlns:a16="http://schemas.microsoft.com/office/drawing/2014/main" id="{491346A0-BF6D-45A5-806A-2150768722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3" name="Freihandform 38">
                <a:extLst>
                  <a:ext uri="{FF2B5EF4-FFF2-40B4-BE49-F238E27FC236}">
                    <a16:creationId xmlns:a16="http://schemas.microsoft.com/office/drawing/2014/main" id="{A8A5AAC9-38FD-4A03-AB91-236F2AAC62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4" name="Freihandform 39">
                <a:extLst>
                  <a:ext uri="{FF2B5EF4-FFF2-40B4-BE49-F238E27FC236}">
                    <a16:creationId xmlns:a16="http://schemas.microsoft.com/office/drawing/2014/main" id="{7AD4105C-55AA-47FF-AC5D-5BCB0B78C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5" name="Freihandform 40">
                <a:extLst>
                  <a:ext uri="{FF2B5EF4-FFF2-40B4-BE49-F238E27FC236}">
                    <a16:creationId xmlns:a16="http://schemas.microsoft.com/office/drawing/2014/main" id="{1C4B42B1-B112-4057-82C3-E5AF3BC7F6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6" name="Rechteck 41">
                <a:extLst>
                  <a:ext uri="{FF2B5EF4-FFF2-40B4-BE49-F238E27FC236}">
                    <a16:creationId xmlns:a16="http://schemas.microsoft.com/office/drawing/2014/main" id="{C8B37395-3651-4E66-A62E-31529FABC8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a:extLst/>
            </p:spPr>
          </p:sp>
        </p:grpSp>
      </p:grpSp>
      <p:sp>
        <p:nvSpPr>
          <p:cNvPr id="2" name="Titel 1">
            <a:extLst>
              <a:ext uri="{FF2B5EF4-FFF2-40B4-BE49-F238E27FC236}">
                <a16:creationId xmlns:a16="http://schemas.microsoft.com/office/drawing/2014/main" id="{4D687081-16D7-4BC5-A7DB-E70117439F85}"/>
              </a:ext>
            </a:extLst>
          </p:cNvPr>
          <p:cNvSpPr>
            <a:spLocks noGrp="1"/>
          </p:cNvSpPr>
          <p:nvPr>
            <p:ph type="ctrTitle"/>
          </p:nvPr>
        </p:nvSpPr>
        <p:spPr>
          <a:xfrm>
            <a:off x="2667000" y="2328334"/>
            <a:ext cx="6858000" cy="1367896"/>
          </a:xfrm>
        </p:spPr>
        <p:txBody>
          <a:bodyPr rtlCol="0" anchor="ctr">
            <a:normAutofit/>
          </a:bodyPr>
          <a:lstStyle/>
          <a:p>
            <a:pPr algn="ctr" rtl="0"/>
            <a:r>
              <a:rPr lang="de-DE" sz="4000" cap="none" dirty="0">
                <a:latin typeface="Calibri" panose="020F0502020204030204" pitchFamily="34" charset="0"/>
                <a:cs typeface="Calibri" panose="020F0502020204030204" pitchFamily="34" charset="0"/>
              </a:rPr>
              <a:t>Hier sollte der Titel </a:t>
            </a:r>
            <a:br>
              <a:rPr lang="de-DE" sz="4000" cap="none" dirty="0">
                <a:latin typeface="Calibri" panose="020F0502020204030204" pitchFamily="34" charset="0"/>
                <a:cs typeface="Calibri" panose="020F0502020204030204" pitchFamily="34" charset="0"/>
              </a:rPr>
            </a:br>
            <a:r>
              <a:rPr lang="de-DE" sz="4000" cap="none" dirty="0">
                <a:latin typeface="Calibri" panose="020F0502020204030204" pitchFamily="34" charset="0"/>
                <a:cs typeface="Calibri" panose="020F0502020204030204" pitchFamily="34" charset="0"/>
              </a:rPr>
              <a:t>des Vortrags stehen</a:t>
            </a:r>
          </a:p>
        </p:txBody>
      </p:sp>
      <p:sp>
        <p:nvSpPr>
          <p:cNvPr id="3" name="Untertitel 2">
            <a:extLst>
              <a:ext uri="{FF2B5EF4-FFF2-40B4-BE49-F238E27FC236}">
                <a16:creationId xmlns:a16="http://schemas.microsoft.com/office/drawing/2014/main" id="{1841851F-203A-4F8E-AA75-478526ABA894}"/>
              </a:ext>
            </a:extLst>
          </p:cNvPr>
          <p:cNvSpPr>
            <a:spLocks noGrp="1"/>
          </p:cNvSpPr>
          <p:nvPr>
            <p:ph type="subTitle" idx="1"/>
          </p:nvPr>
        </p:nvSpPr>
        <p:spPr>
          <a:xfrm>
            <a:off x="2667001" y="3602038"/>
            <a:ext cx="6857999" cy="953029"/>
          </a:xfrm>
        </p:spPr>
        <p:txBody>
          <a:bodyPr rtlCol="0">
            <a:normAutofit/>
          </a:bodyPr>
          <a:lstStyle/>
          <a:p>
            <a:pPr algn="ctr" rtl="0"/>
            <a:r>
              <a:rPr lang="de-DE" sz="2400" b="1" cap="none" dirty="0">
                <a:latin typeface="Calibri" panose="020F0502020204030204" pitchFamily="34" charset="0"/>
                <a:cs typeface="Calibri" panose="020F0502020204030204" pitchFamily="34" charset="0"/>
              </a:rPr>
              <a:t>Vorname Name</a:t>
            </a:r>
            <a:br>
              <a:rPr lang="de-DE" sz="2400" b="1" cap="none" dirty="0">
                <a:latin typeface="Calibri" panose="020F0502020204030204" pitchFamily="34" charset="0"/>
                <a:cs typeface="Calibri" panose="020F0502020204030204" pitchFamily="34" charset="0"/>
              </a:rPr>
            </a:br>
            <a:r>
              <a:rPr lang="de-DE" sz="2400" b="1" cap="none" dirty="0">
                <a:latin typeface="Calibri" panose="020F0502020204030204" pitchFamily="34" charset="0"/>
                <a:cs typeface="Calibri" panose="020F0502020204030204" pitchFamily="34" charset="0"/>
              </a:rPr>
              <a:t>Institution</a:t>
            </a:r>
          </a:p>
        </p:txBody>
      </p:sp>
      <p:sp>
        <p:nvSpPr>
          <p:cNvPr id="38" name="Rechteck 37">
            <a:extLst>
              <a:ext uri="{FF2B5EF4-FFF2-40B4-BE49-F238E27FC236}">
                <a16:creationId xmlns:a16="http://schemas.microsoft.com/office/drawing/2014/main" id="{6B6D540F-1E2F-416F-819F-D8216BC8F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de-DE"/>
          </a:p>
        </p:txBody>
      </p:sp>
    </p:spTree>
    <p:extLst>
      <p:ext uri="{BB962C8B-B14F-4D97-AF65-F5344CB8AC3E}">
        <p14:creationId xmlns:p14="http://schemas.microsoft.com/office/powerpoint/2010/main" val="21858758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gen 2">
            <a:extLst>
              <a:ext uri="{FF2B5EF4-FFF2-40B4-BE49-F238E27FC236}">
                <a16:creationId xmlns:a16="http://schemas.microsoft.com/office/drawing/2014/main" id="{153EF719-4911-4A64-9542-9B317A10BC49}"/>
              </a:ext>
            </a:extLst>
          </p:cNvPr>
          <p:cNvSpPr/>
          <p:nvPr/>
        </p:nvSpPr>
        <p:spPr>
          <a:xfrm>
            <a:off x="5800725" y="-88582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 name="Textfeld 5">
            <a:extLst>
              <a:ext uri="{FF2B5EF4-FFF2-40B4-BE49-F238E27FC236}">
                <a16:creationId xmlns:a16="http://schemas.microsoft.com/office/drawing/2014/main" id="{D4957C8B-287E-47EE-8191-CB5796ADFEB4}"/>
              </a:ext>
            </a:extLst>
          </p:cNvPr>
          <p:cNvSpPr txBox="1"/>
          <p:nvPr/>
        </p:nvSpPr>
        <p:spPr>
          <a:xfrm>
            <a:off x="314005" y="381982"/>
            <a:ext cx="11388260"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Titel der Folie</a:t>
            </a:r>
          </a:p>
        </p:txBody>
      </p:sp>
      <p:sp>
        <p:nvSpPr>
          <p:cNvPr id="8" name="Textfeld 7">
            <a:extLst>
              <a:ext uri="{FF2B5EF4-FFF2-40B4-BE49-F238E27FC236}">
                <a16:creationId xmlns:a16="http://schemas.microsoft.com/office/drawing/2014/main" id="{0DF73EF7-F8BF-49DA-AB7C-5CB1CD89264D}"/>
              </a:ext>
            </a:extLst>
          </p:cNvPr>
          <p:cNvSpPr txBox="1"/>
          <p:nvPr/>
        </p:nvSpPr>
        <p:spPr>
          <a:xfrm>
            <a:off x="752155" y="1258609"/>
            <a:ext cx="11042578" cy="1477328"/>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Inhalt und evtl. ein paar Aufzählungen</a:t>
            </a:r>
          </a:p>
          <a:p>
            <a:endParaRPr lang="de-DE" dirty="0">
              <a:latin typeface="Calibri" panose="020F0502020204030204" pitchFamily="34" charset="0"/>
              <a:cs typeface="Calibri" panose="020F0502020204030204" pitchFamily="34" charset="0"/>
            </a:endParaRP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5</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6 </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usw.</a:t>
            </a:r>
          </a:p>
        </p:txBody>
      </p:sp>
      <p:sp>
        <p:nvSpPr>
          <p:cNvPr id="9" name="Rechteck 8">
            <a:extLst>
              <a:ext uri="{FF2B5EF4-FFF2-40B4-BE49-F238E27FC236}">
                <a16:creationId xmlns:a16="http://schemas.microsoft.com/office/drawing/2014/main" id="{F1349874-9B8E-46A7-8748-E5F495F946A1}"/>
              </a:ext>
            </a:extLst>
          </p:cNvPr>
          <p:cNvSpPr/>
          <p:nvPr/>
        </p:nvSpPr>
        <p:spPr>
          <a:xfrm>
            <a:off x="6842822" y="369282"/>
            <a:ext cx="5003423" cy="2891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Bitte löschen Sie dieses Rechteck nachdem Sie</a:t>
            </a:r>
            <a:br>
              <a:rPr lang="de-DE" dirty="0"/>
            </a:br>
            <a:r>
              <a:rPr lang="de-DE" dirty="0"/>
              <a:t>Ihren Vortrag fertig gestaltet haben. </a:t>
            </a:r>
            <a:br>
              <a:rPr lang="de-DE" dirty="0"/>
            </a:br>
            <a:endParaRPr lang="de-DE" dirty="0"/>
          </a:p>
          <a:p>
            <a:pPr algn="ctr"/>
            <a:r>
              <a:rPr lang="de-DE" dirty="0"/>
              <a:t>Hier wird später Ihr Video eingeblendet.</a:t>
            </a:r>
          </a:p>
          <a:p>
            <a:pPr algn="ctr"/>
            <a:endParaRPr lang="de-DE" dirty="0"/>
          </a:p>
          <a:p>
            <a:pPr algn="ctr"/>
            <a:r>
              <a:rPr lang="de-DE" dirty="0"/>
              <a:t>Das Löschen sollte </a:t>
            </a:r>
            <a:r>
              <a:rPr lang="de-DE" dirty="0">
                <a:solidFill>
                  <a:srgbClr val="FF0000"/>
                </a:solidFill>
              </a:rPr>
              <a:t>vor</a:t>
            </a:r>
            <a:r>
              <a:rPr lang="de-DE" dirty="0"/>
              <a:t> dem Halten/Aufnehmen des Vortrags geschehen!</a:t>
            </a:r>
          </a:p>
        </p:txBody>
      </p:sp>
    </p:spTree>
    <p:extLst>
      <p:ext uri="{BB962C8B-B14F-4D97-AF65-F5344CB8AC3E}">
        <p14:creationId xmlns:p14="http://schemas.microsoft.com/office/powerpoint/2010/main" val="3059688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103D88BF-51AE-46F2-8081-A3C506432709}"/>
              </a:ext>
            </a:extLst>
          </p:cNvPr>
          <p:cNvPicPr>
            <a:picLocks noGrp="1" noChangeAspect="1"/>
          </p:cNvPicPr>
          <p:nvPr>
            <p:ph type="pic" idx="1"/>
          </p:nvPr>
        </p:nvPicPr>
        <p:blipFill rotWithShape="1">
          <a:blip r:embed="rId3"/>
          <a:srcRect t="21639" b="18755"/>
          <a:stretch/>
        </p:blipFill>
        <p:spPr>
          <a:xfrm>
            <a:off x="1397285" y="834327"/>
            <a:ext cx="9513449" cy="3780000"/>
          </a:xfrm>
        </p:spPr>
      </p:pic>
      <p:sp>
        <p:nvSpPr>
          <p:cNvPr id="2" name="Titel 1">
            <a:extLst>
              <a:ext uri="{FF2B5EF4-FFF2-40B4-BE49-F238E27FC236}">
                <a16:creationId xmlns:a16="http://schemas.microsoft.com/office/drawing/2014/main" id="{7ADC9467-D86A-4D44-9E01-5796E5BDA396}"/>
              </a:ext>
            </a:extLst>
          </p:cNvPr>
          <p:cNvSpPr>
            <a:spLocks noGrp="1"/>
          </p:cNvSpPr>
          <p:nvPr>
            <p:ph type="title"/>
          </p:nvPr>
        </p:nvSpPr>
        <p:spPr>
          <a:xfrm>
            <a:off x="1139822" y="5064953"/>
            <a:ext cx="9912355" cy="819355"/>
          </a:xfrm>
        </p:spPr>
        <p:txBody>
          <a:bodyPr rtlCol="0" anchor="ctr">
            <a:normAutofit/>
          </a:bodyPr>
          <a:lstStyle/>
          <a:p>
            <a:pPr algn="ctr" rtl="0"/>
            <a:r>
              <a:rPr lang="de-DE" sz="2800" b="1" cap="none" dirty="0">
                <a:latin typeface="Calibri" panose="020F0502020204030204" pitchFamily="34" charset="0"/>
                <a:cs typeface="Calibri" panose="020F0502020204030204" pitchFamily="34" charset="0"/>
              </a:rPr>
              <a:t>Und nun zur zweiten Sprechübung …</a:t>
            </a:r>
          </a:p>
        </p:txBody>
      </p:sp>
    </p:spTree>
    <p:extLst>
      <p:ext uri="{BB962C8B-B14F-4D97-AF65-F5344CB8AC3E}">
        <p14:creationId xmlns:p14="http://schemas.microsoft.com/office/powerpoint/2010/main" val="33723994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gen 2">
            <a:extLst>
              <a:ext uri="{FF2B5EF4-FFF2-40B4-BE49-F238E27FC236}">
                <a16:creationId xmlns:a16="http://schemas.microsoft.com/office/drawing/2014/main" id="{153EF719-4911-4A64-9542-9B317A10BC49}"/>
              </a:ext>
            </a:extLst>
          </p:cNvPr>
          <p:cNvSpPr/>
          <p:nvPr/>
        </p:nvSpPr>
        <p:spPr>
          <a:xfrm>
            <a:off x="5800725" y="-88582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 name="Inhaltsplatzhalter 2">
            <a:extLst>
              <a:ext uri="{FF2B5EF4-FFF2-40B4-BE49-F238E27FC236}">
                <a16:creationId xmlns:a16="http://schemas.microsoft.com/office/drawing/2014/main" id="{71015F96-CD26-4CF3-A85F-04FD826B91B0}"/>
              </a:ext>
            </a:extLst>
          </p:cNvPr>
          <p:cNvSpPr txBox="1">
            <a:spLocks/>
          </p:cNvSpPr>
          <p:nvPr/>
        </p:nvSpPr>
        <p:spPr>
          <a:xfrm>
            <a:off x="314006" y="1225118"/>
            <a:ext cx="10733406" cy="5442012"/>
          </a:xfrm>
          <a:prstGeom prst="rect">
            <a:avLst/>
          </a:prstGeom>
        </p:spPr>
        <p:txBody>
          <a:bodyPr>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defTabSz="1252538"/>
            <a:r>
              <a:rPr lang="en-GB" b="1"/>
              <a:t>KURZ: 	Lorem ipsum dolor sit amet, consetetur sadipscing elitr, sed diam nonumy 	eirmod tempor invidunt ut labore et dolore magna aliquyam erat (ca. 20 Worte)</a:t>
            </a:r>
          </a:p>
          <a:p>
            <a:pPr defTabSz="625475"/>
            <a:r>
              <a:rPr lang="en-GB" b="1"/>
              <a:t>MITTEL: 	Lorem ipsum dolor sit amet, consetetur sadipscing elitr, sed diam nonumy 			eirmod tempor invidunt ut labore et dolore magna aliquyam erat, sed diam 		voluptua. At vero eos et accusam et justo duo dolores et ea rebum. Stet clita 		kasd gubergren, no (ca. 40 Worte)</a:t>
            </a:r>
          </a:p>
          <a:p>
            <a:pPr defTabSz="1252538"/>
            <a:r>
              <a:rPr lang="en-GB" b="1"/>
              <a:t>LANG: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(ca. 80 Worte)</a:t>
            </a:r>
          </a:p>
          <a:p>
            <a:endParaRPr lang="en-GB" dirty="0"/>
          </a:p>
        </p:txBody>
      </p:sp>
      <p:sp>
        <p:nvSpPr>
          <p:cNvPr id="10" name="Textfeld 9">
            <a:extLst>
              <a:ext uri="{FF2B5EF4-FFF2-40B4-BE49-F238E27FC236}">
                <a16:creationId xmlns:a16="http://schemas.microsoft.com/office/drawing/2014/main" id="{DA18A8E3-4C99-4017-A817-8053987EE155}"/>
              </a:ext>
            </a:extLst>
          </p:cNvPr>
          <p:cNvSpPr txBox="1"/>
          <p:nvPr/>
        </p:nvSpPr>
        <p:spPr>
          <a:xfrm>
            <a:off x="314005" y="381982"/>
            <a:ext cx="11388260"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Hier können Sie einen Textvorschlag für die Sprechübung einfügen:</a:t>
            </a:r>
          </a:p>
        </p:txBody>
      </p:sp>
    </p:spTree>
    <p:extLst>
      <p:ext uri="{BB962C8B-B14F-4D97-AF65-F5344CB8AC3E}">
        <p14:creationId xmlns:p14="http://schemas.microsoft.com/office/powerpoint/2010/main" val="39372247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5">
            <a:extLst>
              <a:ext uri="{FF2B5EF4-FFF2-40B4-BE49-F238E27FC236}">
                <a16:creationId xmlns:a16="http://schemas.microsoft.com/office/drawing/2014/main" id="{F3871968-4E13-451F-AA77-9EDB07CAE625}"/>
              </a:ext>
            </a:extLst>
          </p:cNvPr>
          <p:cNvPicPr>
            <a:picLocks noChangeAspect="1"/>
          </p:cNvPicPr>
          <p:nvPr/>
        </p:nvPicPr>
        <p:blipFill rotWithShape="1">
          <a:blip r:embed="rId3"/>
          <a:srcRect t="15797" b="25169"/>
          <a:stretch/>
        </p:blipFill>
        <p:spPr>
          <a:xfrm>
            <a:off x="1359185" y="834326"/>
            <a:ext cx="9604483" cy="3780000"/>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 name="Titel 1">
            <a:extLst>
              <a:ext uri="{FF2B5EF4-FFF2-40B4-BE49-F238E27FC236}">
                <a16:creationId xmlns:a16="http://schemas.microsoft.com/office/drawing/2014/main" id="{7ADC9467-D86A-4D44-9E01-5796E5BDA396}"/>
              </a:ext>
            </a:extLst>
          </p:cNvPr>
          <p:cNvSpPr>
            <a:spLocks noGrp="1"/>
          </p:cNvSpPr>
          <p:nvPr>
            <p:ph type="title"/>
          </p:nvPr>
        </p:nvSpPr>
        <p:spPr>
          <a:xfrm>
            <a:off x="1139822" y="5064953"/>
            <a:ext cx="9912355" cy="819355"/>
          </a:xfrm>
        </p:spPr>
        <p:txBody>
          <a:bodyPr rtlCol="0" anchor="ctr">
            <a:normAutofit/>
          </a:bodyPr>
          <a:lstStyle/>
          <a:p>
            <a:pPr algn="ctr" rtl="0"/>
            <a:r>
              <a:rPr lang="de-DE" sz="2800" b="1" cap="none" dirty="0">
                <a:latin typeface="Calibri" panose="020F0502020204030204" pitchFamily="34" charset="0"/>
                <a:cs typeface="Calibri" panose="020F0502020204030204" pitchFamily="34" charset="0"/>
              </a:rPr>
              <a:t>Geschafft! Und weiter geht‘s …</a:t>
            </a:r>
          </a:p>
        </p:txBody>
      </p:sp>
    </p:spTree>
    <p:extLst>
      <p:ext uri="{BB962C8B-B14F-4D97-AF65-F5344CB8AC3E}">
        <p14:creationId xmlns:p14="http://schemas.microsoft.com/office/powerpoint/2010/main" val="42743219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gen 2">
            <a:extLst>
              <a:ext uri="{FF2B5EF4-FFF2-40B4-BE49-F238E27FC236}">
                <a16:creationId xmlns:a16="http://schemas.microsoft.com/office/drawing/2014/main" id="{153EF719-4911-4A64-9542-9B317A10BC49}"/>
              </a:ext>
            </a:extLst>
          </p:cNvPr>
          <p:cNvSpPr/>
          <p:nvPr/>
        </p:nvSpPr>
        <p:spPr>
          <a:xfrm>
            <a:off x="5800725" y="-88582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 name="Textfeld 5">
            <a:extLst>
              <a:ext uri="{FF2B5EF4-FFF2-40B4-BE49-F238E27FC236}">
                <a16:creationId xmlns:a16="http://schemas.microsoft.com/office/drawing/2014/main" id="{D4957C8B-287E-47EE-8191-CB5796ADFEB4}"/>
              </a:ext>
            </a:extLst>
          </p:cNvPr>
          <p:cNvSpPr txBox="1"/>
          <p:nvPr/>
        </p:nvSpPr>
        <p:spPr>
          <a:xfrm>
            <a:off x="314005" y="381982"/>
            <a:ext cx="11388260"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Titel der Folie</a:t>
            </a:r>
          </a:p>
        </p:txBody>
      </p:sp>
      <p:sp>
        <p:nvSpPr>
          <p:cNvPr id="8" name="Textfeld 7">
            <a:extLst>
              <a:ext uri="{FF2B5EF4-FFF2-40B4-BE49-F238E27FC236}">
                <a16:creationId xmlns:a16="http://schemas.microsoft.com/office/drawing/2014/main" id="{0DF73EF7-F8BF-49DA-AB7C-5CB1CD89264D}"/>
              </a:ext>
            </a:extLst>
          </p:cNvPr>
          <p:cNvSpPr txBox="1"/>
          <p:nvPr/>
        </p:nvSpPr>
        <p:spPr>
          <a:xfrm>
            <a:off x="752155" y="1258609"/>
            <a:ext cx="11042578" cy="1477328"/>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Inhalt und evtl. ein paar Aufzählungen</a:t>
            </a:r>
          </a:p>
          <a:p>
            <a:endParaRPr lang="de-DE" dirty="0">
              <a:latin typeface="Calibri" panose="020F0502020204030204" pitchFamily="34" charset="0"/>
              <a:cs typeface="Calibri" panose="020F0502020204030204" pitchFamily="34" charset="0"/>
            </a:endParaRP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1</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2 </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usw.</a:t>
            </a:r>
          </a:p>
        </p:txBody>
      </p:sp>
      <p:sp>
        <p:nvSpPr>
          <p:cNvPr id="10" name="Rechteck 9">
            <a:extLst>
              <a:ext uri="{FF2B5EF4-FFF2-40B4-BE49-F238E27FC236}">
                <a16:creationId xmlns:a16="http://schemas.microsoft.com/office/drawing/2014/main" id="{2EBFB523-9E39-41DC-B502-7689A3B0B5AF}"/>
              </a:ext>
            </a:extLst>
          </p:cNvPr>
          <p:cNvSpPr/>
          <p:nvPr/>
        </p:nvSpPr>
        <p:spPr>
          <a:xfrm>
            <a:off x="314005" y="3668742"/>
            <a:ext cx="5003423" cy="2891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Bitte löschen Sie dieses Rechteck nachdem Sie</a:t>
            </a:r>
            <a:br>
              <a:rPr lang="de-DE" dirty="0"/>
            </a:br>
            <a:r>
              <a:rPr lang="de-DE" dirty="0"/>
              <a:t>Ihren Vortrag fertig gestaltet haben. </a:t>
            </a:r>
            <a:br>
              <a:rPr lang="de-DE" dirty="0"/>
            </a:br>
            <a:endParaRPr lang="de-DE" dirty="0"/>
          </a:p>
          <a:p>
            <a:pPr algn="ctr"/>
            <a:r>
              <a:rPr lang="de-DE" dirty="0"/>
              <a:t>Hier wird später Ihr Video eingeblendet.</a:t>
            </a:r>
          </a:p>
          <a:p>
            <a:pPr algn="ctr"/>
            <a:endParaRPr lang="de-DE" dirty="0"/>
          </a:p>
          <a:p>
            <a:pPr algn="ctr"/>
            <a:r>
              <a:rPr lang="de-DE" dirty="0"/>
              <a:t>Das Löschen sollte </a:t>
            </a:r>
            <a:r>
              <a:rPr lang="de-DE" dirty="0">
                <a:solidFill>
                  <a:srgbClr val="FF0000"/>
                </a:solidFill>
              </a:rPr>
              <a:t>vor</a:t>
            </a:r>
            <a:r>
              <a:rPr lang="de-DE" dirty="0"/>
              <a:t> dem Halten/Aufnehmen des Vortrags geschehen!</a:t>
            </a:r>
          </a:p>
        </p:txBody>
      </p:sp>
    </p:spTree>
    <p:extLst>
      <p:ext uri="{BB962C8B-B14F-4D97-AF65-F5344CB8AC3E}">
        <p14:creationId xmlns:p14="http://schemas.microsoft.com/office/powerpoint/2010/main" val="3092028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D4957C8B-287E-47EE-8191-CB5796ADFEB4}"/>
              </a:ext>
            </a:extLst>
          </p:cNvPr>
          <p:cNvSpPr txBox="1"/>
          <p:nvPr/>
        </p:nvSpPr>
        <p:spPr>
          <a:xfrm>
            <a:off x="314005" y="381982"/>
            <a:ext cx="11388260"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Titel der Folie</a:t>
            </a:r>
          </a:p>
        </p:txBody>
      </p:sp>
      <p:sp>
        <p:nvSpPr>
          <p:cNvPr id="8" name="Textfeld 7">
            <a:extLst>
              <a:ext uri="{FF2B5EF4-FFF2-40B4-BE49-F238E27FC236}">
                <a16:creationId xmlns:a16="http://schemas.microsoft.com/office/drawing/2014/main" id="{0DF73EF7-F8BF-49DA-AB7C-5CB1CD89264D}"/>
              </a:ext>
            </a:extLst>
          </p:cNvPr>
          <p:cNvSpPr txBox="1"/>
          <p:nvPr/>
        </p:nvSpPr>
        <p:spPr>
          <a:xfrm>
            <a:off x="752155" y="1258609"/>
            <a:ext cx="11042578" cy="1477328"/>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Inhalt und evtl. ein paar Aufzählungen</a:t>
            </a:r>
          </a:p>
          <a:p>
            <a:endParaRPr lang="de-DE" dirty="0">
              <a:latin typeface="Calibri" panose="020F0502020204030204" pitchFamily="34" charset="0"/>
              <a:cs typeface="Calibri" panose="020F0502020204030204" pitchFamily="34" charset="0"/>
            </a:endParaRP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3</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4 </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usw.</a:t>
            </a:r>
          </a:p>
        </p:txBody>
      </p:sp>
      <p:sp>
        <p:nvSpPr>
          <p:cNvPr id="10" name="Rechteck 9">
            <a:extLst>
              <a:ext uri="{FF2B5EF4-FFF2-40B4-BE49-F238E27FC236}">
                <a16:creationId xmlns:a16="http://schemas.microsoft.com/office/drawing/2014/main" id="{E23F9C98-6DF6-4B18-8BDB-31AACD6D8681}"/>
              </a:ext>
            </a:extLst>
          </p:cNvPr>
          <p:cNvSpPr/>
          <p:nvPr/>
        </p:nvSpPr>
        <p:spPr>
          <a:xfrm>
            <a:off x="314005" y="3668742"/>
            <a:ext cx="5003423" cy="2891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Bitte löschen Sie dieses Rechteck nachdem Sie</a:t>
            </a:r>
            <a:br>
              <a:rPr lang="de-DE" dirty="0"/>
            </a:br>
            <a:r>
              <a:rPr lang="de-DE" dirty="0"/>
              <a:t>Ihren Vortrag fertig gestaltet haben. </a:t>
            </a:r>
            <a:br>
              <a:rPr lang="de-DE" dirty="0"/>
            </a:br>
            <a:endParaRPr lang="de-DE" dirty="0"/>
          </a:p>
          <a:p>
            <a:pPr algn="ctr"/>
            <a:r>
              <a:rPr lang="de-DE" dirty="0"/>
              <a:t>Hier wird später Ihr Video eingeblendet.</a:t>
            </a:r>
          </a:p>
          <a:p>
            <a:pPr algn="ctr"/>
            <a:endParaRPr lang="de-DE" dirty="0"/>
          </a:p>
          <a:p>
            <a:pPr algn="ctr"/>
            <a:r>
              <a:rPr lang="de-DE" dirty="0"/>
              <a:t>Das Löschen sollte </a:t>
            </a:r>
            <a:r>
              <a:rPr lang="de-DE" dirty="0">
                <a:solidFill>
                  <a:srgbClr val="FF0000"/>
                </a:solidFill>
              </a:rPr>
              <a:t>vor</a:t>
            </a:r>
            <a:r>
              <a:rPr lang="de-DE" dirty="0"/>
              <a:t> dem Halten/Aufnehmen des Vortrags geschehen!</a:t>
            </a:r>
          </a:p>
        </p:txBody>
      </p:sp>
    </p:spTree>
    <p:extLst>
      <p:ext uri="{BB962C8B-B14F-4D97-AF65-F5344CB8AC3E}">
        <p14:creationId xmlns:p14="http://schemas.microsoft.com/office/powerpoint/2010/main" val="22579701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gen 2">
            <a:extLst>
              <a:ext uri="{FF2B5EF4-FFF2-40B4-BE49-F238E27FC236}">
                <a16:creationId xmlns:a16="http://schemas.microsoft.com/office/drawing/2014/main" id="{153EF719-4911-4A64-9542-9B317A10BC49}"/>
              </a:ext>
            </a:extLst>
          </p:cNvPr>
          <p:cNvSpPr/>
          <p:nvPr/>
        </p:nvSpPr>
        <p:spPr>
          <a:xfrm>
            <a:off x="5800725" y="-88582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 name="Textfeld 5">
            <a:extLst>
              <a:ext uri="{FF2B5EF4-FFF2-40B4-BE49-F238E27FC236}">
                <a16:creationId xmlns:a16="http://schemas.microsoft.com/office/drawing/2014/main" id="{D4957C8B-287E-47EE-8191-CB5796ADFEB4}"/>
              </a:ext>
            </a:extLst>
          </p:cNvPr>
          <p:cNvSpPr txBox="1"/>
          <p:nvPr/>
        </p:nvSpPr>
        <p:spPr>
          <a:xfrm>
            <a:off x="314005" y="381982"/>
            <a:ext cx="11388260"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Titel der Folie</a:t>
            </a:r>
          </a:p>
        </p:txBody>
      </p:sp>
      <p:sp>
        <p:nvSpPr>
          <p:cNvPr id="8" name="Textfeld 7">
            <a:extLst>
              <a:ext uri="{FF2B5EF4-FFF2-40B4-BE49-F238E27FC236}">
                <a16:creationId xmlns:a16="http://schemas.microsoft.com/office/drawing/2014/main" id="{0DF73EF7-F8BF-49DA-AB7C-5CB1CD89264D}"/>
              </a:ext>
            </a:extLst>
          </p:cNvPr>
          <p:cNvSpPr txBox="1"/>
          <p:nvPr/>
        </p:nvSpPr>
        <p:spPr>
          <a:xfrm>
            <a:off x="752155" y="1258609"/>
            <a:ext cx="11042578" cy="1477328"/>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Inhalt und evtl. ein paar Aufzählungen</a:t>
            </a:r>
          </a:p>
          <a:p>
            <a:endParaRPr lang="de-DE" dirty="0">
              <a:latin typeface="Calibri" panose="020F0502020204030204" pitchFamily="34" charset="0"/>
              <a:cs typeface="Calibri" panose="020F0502020204030204" pitchFamily="34" charset="0"/>
            </a:endParaRP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5</a:t>
            </a:r>
          </a:p>
          <a:p>
            <a:pPr marL="447675" indent="-266700">
              <a:buClr>
                <a:schemeClr val="tx1"/>
              </a:buClr>
              <a:buSzPct val="120000"/>
              <a:buFont typeface="Calibri" panose="020F0502020204030204" pitchFamily="34" charset="0"/>
              <a:buChar char="•"/>
            </a:pPr>
            <a:r>
              <a:rPr lang="de-DE">
                <a:latin typeface="Calibri" panose="020F0502020204030204" pitchFamily="34" charset="0"/>
                <a:cs typeface="Calibri" panose="020F0502020204030204" pitchFamily="34" charset="0"/>
              </a:rPr>
              <a:t>Punkt 6 </a:t>
            </a:r>
            <a:endParaRPr lang="de-DE" dirty="0">
              <a:latin typeface="Calibri" panose="020F0502020204030204" pitchFamily="34" charset="0"/>
              <a:cs typeface="Calibri" panose="020F0502020204030204" pitchFamily="34" charset="0"/>
            </a:endParaRP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usw.</a:t>
            </a:r>
          </a:p>
        </p:txBody>
      </p:sp>
      <p:sp>
        <p:nvSpPr>
          <p:cNvPr id="9" name="Rechteck 8">
            <a:extLst>
              <a:ext uri="{FF2B5EF4-FFF2-40B4-BE49-F238E27FC236}">
                <a16:creationId xmlns:a16="http://schemas.microsoft.com/office/drawing/2014/main" id="{1A5AF836-CA9E-4461-8624-D9D163021D72}"/>
              </a:ext>
            </a:extLst>
          </p:cNvPr>
          <p:cNvSpPr/>
          <p:nvPr/>
        </p:nvSpPr>
        <p:spPr>
          <a:xfrm>
            <a:off x="314005" y="3668742"/>
            <a:ext cx="5003423" cy="2891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Bitte löschen Sie dieses Rechteck nachdem Sie</a:t>
            </a:r>
            <a:br>
              <a:rPr lang="de-DE" dirty="0"/>
            </a:br>
            <a:r>
              <a:rPr lang="de-DE" dirty="0"/>
              <a:t>Ihren Vortrag fertig gestaltet haben. </a:t>
            </a:r>
            <a:br>
              <a:rPr lang="de-DE" dirty="0"/>
            </a:br>
            <a:endParaRPr lang="de-DE" dirty="0"/>
          </a:p>
          <a:p>
            <a:pPr algn="ctr"/>
            <a:r>
              <a:rPr lang="de-DE" dirty="0"/>
              <a:t>Hier wird später Ihr Video eingeblendet.</a:t>
            </a:r>
          </a:p>
          <a:p>
            <a:pPr algn="ctr"/>
            <a:endParaRPr lang="de-DE" dirty="0"/>
          </a:p>
          <a:p>
            <a:pPr algn="ctr"/>
            <a:r>
              <a:rPr lang="de-DE" dirty="0"/>
              <a:t>Das Löschen sollte </a:t>
            </a:r>
            <a:r>
              <a:rPr lang="de-DE" dirty="0">
                <a:solidFill>
                  <a:srgbClr val="FF0000"/>
                </a:solidFill>
              </a:rPr>
              <a:t>vor</a:t>
            </a:r>
            <a:r>
              <a:rPr lang="de-DE" dirty="0"/>
              <a:t> dem Halten/Aufnehmen des Vortrags geschehen!</a:t>
            </a:r>
          </a:p>
        </p:txBody>
      </p:sp>
    </p:spTree>
    <p:extLst>
      <p:ext uri="{BB962C8B-B14F-4D97-AF65-F5344CB8AC3E}">
        <p14:creationId xmlns:p14="http://schemas.microsoft.com/office/powerpoint/2010/main" val="25223546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5">
            <a:extLst>
              <a:ext uri="{FF2B5EF4-FFF2-40B4-BE49-F238E27FC236}">
                <a16:creationId xmlns:a16="http://schemas.microsoft.com/office/drawing/2014/main" id="{B5547DB4-88F0-49EC-AA64-7487BA4A6C6C}"/>
              </a:ext>
            </a:extLst>
          </p:cNvPr>
          <p:cNvPicPr>
            <a:picLocks noChangeAspect="1"/>
          </p:cNvPicPr>
          <p:nvPr/>
        </p:nvPicPr>
        <p:blipFill rotWithShape="1">
          <a:blip r:embed="rId3"/>
          <a:srcRect t="3324" b="40256"/>
          <a:stretch/>
        </p:blipFill>
        <p:spPr>
          <a:xfrm>
            <a:off x="1397286" y="834327"/>
            <a:ext cx="9513448" cy="3780000"/>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 name="Titel 1">
            <a:extLst>
              <a:ext uri="{FF2B5EF4-FFF2-40B4-BE49-F238E27FC236}">
                <a16:creationId xmlns:a16="http://schemas.microsoft.com/office/drawing/2014/main" id="{7ADC9467-D86A-4D44-9E01-5796E5BDA396}"/>
              </a:ext>
            </a:extLst>
          </p:cNvPr>
          <p:cNvSpPr>
            <a:spLocks noGrp="1"/>
          </p:cNvSpPr>
          <p:nvPr>
            <p:ph type="title"/>
          </p:nvPr>
        </p:nvSpPr>
        <p:spPr>
          <a:xfrm>
            <a:off x="1139822" y="5064953"/>
            <a:ext cx="9912355" cy="819355"/>
          </a:xfrm>
        </p:spPr>
        <p:txBody>
          <a:bodyPr rtlCol="0" anchor="ctr">
            <a:normAutofit/>
          </a:bodyPr>
          <a:lstStyle/>
          <a:p>
            <a:pPr algn="ctr" rtl="0"/>
            <a:r>
              <a:rPr lang="de-DE" sz="2800" b="1" cap="none" dirty="0">
                <a:latin typeface="Calibri" panose="020F0502020204030204" pitchFamily="34" charset="0"/>
                <a:cs typeface="Calibri" panose="020F0502020204030204" pitchFamily="34" charset="0"/>
              </a:rPr>
              <a:t>Und nun zur dritten Sprechübung …</a:t>
            </a:r>
          </a:p>
        </p:txBody>
      </p:sp>
    </p:spTree>
    <p:extLst>
      <p:ext uri="{BB962C8B-B14F-4D97-AF65-F5344CB8AC3E}">
        <p14:creationId xmlns:p14="http://schemas.microsoft.com/office/powerpoint/2010/main" val="488769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gen 2">
            <a:extLst>
              <a:ext uri="{FF2B5EF4-FFF2-40B4-BE49-F238E27FC236}">
                <a16:creationId xmlns:a16="http://schemas.microsoft.com/office/drawing/2014/main" id="{153EF719-4911-4A64-9542-9B317A10BC49}"/>
              </a:ext>
            </a:extLst>
          </p:cNvPr>
          <p:cNvSpPr/>
          <p:nvPr/>
        </p:nvSpPr>
        <p:spPr>
          <a:xfrm>
            <a:off x="5800725" y="-88582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 name="Inhaltsplatzhalter 2">
            <a:extLst>
              <a:ext uri="{FF2B5EF4-FFF2-40B4-BE49-F238E27FC236}">
                <a16:creationId xmlns:a16="http://schemas.microsoft.com/office/drawing/2014/main" id="{71015F96-CD26-4CF3-A85F-04FD826B91B0}"/>
              </a:ext>
            </a:extLst>
          </p:cNvPr>
          <p:cNvSpPr txBox="1">
            <a:spLocks/>
          </p:cNvSpPr>
          <p:nvPr/>
        </p:nvSpPr>
        <p:spPr>
          <a:xfrm>
            <a:off x="314006" y="1225118"/>
            <a:ext cx="10733406" cy="5442012"/>
          </a:xfrm>
          <a:prstGeom prst="rect">
            <a:avLst/>
          </a:prstGeom>
        </p:spPr>
        <p:txBody>
          <a:bodyPr>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defTabSz="1252538"/>
            <a:r>
              <a:rPr lang="en-GB" b="1"/>
              <a:t>KURZ: 	Lorem ipsum dolor sit amet, consetetur sadipscing elitr, sed diam nonumy 	eirmod tempor invidunt ut labore et dolore magna aliquyam erat (ca. 20 Worte)</a:t>
            </a:r>
          </a:p>
          <a:p>
            <a:pPr defTabSz="625475"/>
            <a:r>
              <a:rPr lang="en-GB" b="1"/>
              <a:t>MITTEL: 	Lorem ipsum dolor sit amet, consetetur sadipscing elitr, sed diam nonumy 			eirmod tempor invidunt ut labore et dolore magna aliquyam erat, sed diam 		voluptua. At vero eos et accusam et justo duo dolores et ea rebum. Stet clita 		kasd gubergren, no (ca. 40 Worte)</a:t>
            </a:r>
          </a:p>
          <a:p>
            <a:pPr defTabSz="1252538"/>
            <a:r>
              <a:rPr lang="en-GB" b="1"/>
              <a:t>LANG: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(ca. 80 Worte)</a:t>
            </a:r>
          </a:p>
          <a:p>
            <a:endParaRPr lang="en-GB" dirty="0"/>
          </a:p>
        </p:txBody>
      </p:sp>
      <p:sp>
        <p:nvSpPr>
          <p:cNvPr id="10" name="Textfeld 9">
            <a:extLst>
              <a:ext uri="{FF2B5EF4-FFF2-40B4-BE49-F238E27FC236}">
                <a16:creationId xmlns:a16="http://schemas.microsoft.com/office/drawing/2014/main" id="{DA18A8E3-4C99-4017-A817-8053987EE155}"/>
              </a:ext>
            </a:extLst>
          </p:cNvPr>
          <p:cNvSpPr txBox="1"/>
          <p:nvPr/>
        </p:nvSpPr>
        <p:spPr>
          <a:xfrm>
            <a:off x="314005" y="381982"/>
            <a:ext cx="11388260"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Hier können Sie einen Textvorschlag für die Sprechübung einfügen:</a:t>
            </a:r>
          </a:p>
        </p:txBody>
      </p:sp>
    </p:spTree>
    <p:extLst>
      <p:ext uri="{BB962C8B-B14F-4D97-AF65-F5344CB8AC3E}">
        <p14:creationId xmlns:p14="http://schemas.microsoft.com/office/powerpoint/2010/main" val="32798487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5">
            <a:extLst>
              <a:ext uri="{FF2B5EF4-FFF2-40B4-BE49-F238E27FC236}">
                <a16:creationId xmlns:a16="http://schemas.microsoft.com/office/drawing/2014/main" id="{98CBB2D4-352C-4192-8CFD-B177DD2D7EAA}"/>
              </a:ext>
            </a:extLst>
          </p:cNvPr>
          <p:cNvPicPr>
            <a:picLocks noChangeAspect="1"/>
          </p:cNvPicPr>
          <p:nvPr/>
        </p:nvPicPr>
        <p:blipFill rotWithShape="1">
          <a:blip r:embed="rId3"/>
          <a:srcRect t="9129" b="31755"/>
          <a:stretch/>
        </p:blipFill>
        <p:spPr>
          <a:xfrm>
            <a:off x="1359186" y="834326"/>
            <a:ext cx="9590846" cy="3780000"/>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 name="Titel 1">
            <a:extLst>
              <a:ext uri="{FF2B5EF4-FFF2-40B4-BE49-F238E27FC236}">
                <a16:creationId xmlns:a16="http://schemas.microsoft.com/office/drawing/2014/main" id="{7ADC9467-D86A-4D44-9E01-5796E5BDA396}"/>
              </a:ext>
            </a:extLst>
          </p:cNvPr>
          <p:cNvSpPr>
            <a:spLocks noGrp="1"/>
          </p:cNvSpPr>
          <p:nvPr>
            <p:ph type="title"/>
          </p:nvPr>
        </p:nvSpPr>
        <p:spPr>
          <a:xfrm>
            <a:off x="1139822" y="5064953"/>
            <a:ext cx="9912355" cy="819355"/>
          </a:xfrm>
        </p:spPr>
        <p:txBody>
          <a:bodyPr rtlCol="0" anchor="ctr">
            <a:normAutofit/>
          </a:bodyPr>
          <a:lstStyle/>
          <a:p>
            <a:pPr algn="ctr" rtl="0"/>
            <a:r>
              <a:rPr lang="de-DE" sz="2800" b="1" cap="none" dirty="0">
                <a:latin typeface="Calibri" panose="020F0502020204030204" pitchFamily="34" charset="0"/>
                <a:cs typeface="Calibri" panose="020F0502020204030204" pitchFamily="34" charset="0"/>
              </a:rPr>
              <a:t>Geschafft! Und weiter geht‘s …</a:t>
            </a:r>
          </a:p>
        </p:txBody>
      </p:sp>
    </p:spTree>
    <p:extLst>
      <p:ext uri="{BB962C8B-B14F-4D97-AF65-F5344CB8AC3E}">
        <p14:creationId xmlns:p14="http://schemas.microsoft.com/office/powerpoint/2010/main" val="991473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D4957C8B-287E-47EE-8191-CB5796ADFEB4}"/>
              </a:ext>
            </a:extLst>
          </p:cNvPr>
          <p:cNvSpPr txBox="1"/>
          <p:nvPr/>
        </p:nvSpPr>
        <p:spPr>
          <a:xfrm>
            <a:off x="314005" y="381982"/>
            <a:ext cx="11388260"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Ein paar einleitenden Worte …</a:t>
            </a:r>
          </a:p>
        </p:txBody>
      </p:sp>
      <p:sp>
        <p:nvSpPr>
          <p:cNvPr id="10" name="Rechteck 9">
            <a:extLst>
              <a:ext uri="{FF2B5EF4-FFF2-40B4-BE49-F238E27FC236}">
                <a16:creationId xmlns:a16="http://schemas.microsoft.com/office/drawing/2014/main" id="{795AA33F-6B2E-46C6-86D2-DD14DF446983}"/>
              </a:ext>
            </a:extLst>
          </p:cNvPr>
          <p:cNvSpPr/>
          <p:nvPr/>
        </p:nvSpPr>
        <p:spPr>
          <a:xfrm>
            <a:off x="1620390" y="1209118"/>
            <a:ext cx="8775490" cy="5070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Bitte löschen Sie dieses Rechteck nachdem Sie</a:t>
            </a:r>
            <a:br>
              <a:rPr lang="de-DE" dirty="0"/>
            </a:br>
            <a:r>
              <a:rPr lang="de-DE" dirty="0"/>
              <a:t>Ihren Vortrag fertig gestaltet haben. </a:t>
            </a:r>
            <a:br>
              <a:rPr lang="de-DE" dirty="0"/>
            </a:br>
            <a:endParaRPr lang="de-DE" dirty="0"/>
          </a:p>
          <a:p>
            <a:pPr algn="ctr"/>
            <a:r>
              <a:rPr lang="de-DE" dirty="0"/>
              <a:t>Hier wird später Ihr Video eingeblendet.</a:t>
            </a:r>
          </a:p>
          <a:p>
            <a:pPr algn="ctr"/>
            <a:endParaRPr lang="de-DE" dirty="0"/>
          </a:p>
          <a:p>
            <a:pPr algn="ctr"/>
            <a:r>
              <a:rPr lang="de-DE" dirty="0"/>
              <a:t>Das Löschen sollte </a:t>
            </a:r>
            <a:r>
              <a:rPr lang="de-DE" dirty="0">
                <a:solidFill>
                  <a:srgbClr val="FF0000"/>
                </a:solidFill>
              </a:rPr>
              <a:t>vor</a:t>
            </a:r>
            <a:r>
              <a:rPr lang="de-DE" dirty="0"/>
              <a:t> dem Halten/Aufnehmen des Vortrags geschehen!</a:t>
            </a:r>
          </a:p>
        </p:txBody>
      </p:sp>
    </p:spTree>
    <p:extLst>
      <p:ext uri="{BB962C8B-B14F-4D97-AF65-F5344CB8AC3E}">
        <p14:creationId xmlns:p14="http://schemas.microsoft.com/office/powerpoint/2010/main" val="2064286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gen 2">
            <a:extLst>
              <a:ext uri="{FF2B5EF4-FFF2-40B4-BE49-F238E27FC236}">
                <a16:creationId xmlns:a16="http://schemas.microsoft.com/office/drawing/2014/main" id="{153EF719-4911-4A64-9542-9B317A10BC49}"/>
              </a:ext>
            </a:extLst>
          </p:cNvPr>
          <p:cNvSpPr/>
          <p:nvPr/>
        </p:nvSpPr>
        <p:spPr>
          <a:xfrm>
            <a:off x="5800725" y="-88582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 name="Textfeld 5">
            <a:extLst>
              <a:ext uri="{FF2B5EF4-FFF2-40B4-BE49-F238E27FC236}">
                <a16:creationId xmlns:a16="http://schemas.microsoft.com/office/drawing/2014/main" id="{D4957C8B-287E-47EE-8191-CB5796ADFEB4}"/>
              </a:ext>
            </a:extLst>
          </p:cNvPr>
          <p:cNvSpPr txBox="1"/>
          <p:nvPr/>
        </p:nvSpPr>
        <p:spPr>
          <a:xfrm>
            <a:off x="314005" y="381982"/>
            <a:ext cx="11388260"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Titel der Folie</a:t>
            </a:r>
          </a:p>
        </p:txBody>
      </p:sp>
      <p:sp>
        <p:nvSpPr>
          <p:cNvPr id="8" name="Textfeld 7">
            <a:extLst>
              <a:ext uri="{FF2B5EF4-FFF2-40B4-BE49-F238E27FC236}">
                <a16:creationId xmlns:a16="http://schemas.microsoft.com/office/drawing/2014/main" id="{0DF73EF7-F8BF-49DA-AB7C-5CB1CD89264D}"/>
              </a:ext>
            </a:extLst>
          </p:cNvPr>
          <p:cNvSpPr txBox="1"/>
          <p:nvPr/>
        </p:nvSpPr>
        <p:spPr>
          <a:xfrm>
            <a:off x="752155" y="1258609"/>
            <a:ext cx="11042578" cy="1477328"/>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Inhalt und evtl. ein paar Aufzählungen</a:t>
            </a:r>
          </a:p>
          <a:p>
            <a:endParaRPr lang="de-DE" dirty="0">
              <a:latin typeface="Calibri" panose="020F0502020204030204" pitchFamily="34" charset="0"/>
              <a:cs typeface="Calibri" panose="020F0502020204030204" pitchFamily="34" charset="0"/>
            </a:endParaRP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1</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2 </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usw.</a:t>
            </a:r>
          </a:p>
        </p:txBody>
      </p:sp>
      <p:sp>
        <p:nvSpPr>
          <p:cNvPr id="9" name="Rechteck 8">
            <a:extLst>
              <a:ext uri="{FF2B5EF4-FFF2-40B4-BE49-F238E27FC236}">
                <a16:creationId xmlns:a16="http://schemas.microsoft.com/office/drawing/2014/main" id="{E5B5632A-447C-4B80-B63B-C322D63DA251}"/>
              </a:ext>
            </a:extLst>
          </p:cNvPr>
          <p:cNvSpPr/>
          <p:nvPr/>
        </p:nvSpPr>
        <p:spPr>
          <a:xfrm>
            <a:off x="6912352" y="3665157"/>
            <a:ext cx="5003423" cy="2891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Bitte löschen Sie dieses Rechteck nachdem Sie</a:t>
            </a:r>
            <a:br>
              <a:rPr lang="de-DE" dirty="0"/>
            </a:br>
            <a:r>
              <a:rPr lang="de-DE" dirty="0"/>
              <a:t>Ihren Vortrag fertig gestaltet haben. </a:t>
            </a:r>
            <a:br>
              <a:rPr lang="de-DE" dirty="0"/>
            </a:br>
            <a:endParaRPr lang="de-DE" dirty="0"/>
          </a:p>
          <a:p>
            <a:pPr algn="ctr"/>
            <a:r>
              <a:rPr lang="de-DE" dirty="0"/>
              <a:t>Hier wird später Ihr Video eingeblendet.</a:t>
            </a:r>
          </a:p>
          <a:p>
            <a:pPr algn="ctr"/>
            <a:endParaRPr lang="de-DE" dirty="0"/>
          </a:p>
          <a:p>
            <a:pPr algn="ctr"/>
            <a:r>
              <a:rPr lang="de-DE" dirty="0"/>
              <a:t>Das Löschen sollte </a:t>
            </a:r>
            <a:r>
              <a:rPr lang="de-DE" dirty="0">
                <a:solidFill>
                  <a:srgbClr val="FF0000"/>
                </a:solidFill>
              </a:rPr>
              <a:t>vor</a:t>
            </a:r>
            <a:r>
              <a:rPr lang="de-DE" dirty="0"/>
              <a:t> dem Halten/Aufnehmen des Vortrags geschehen!</a:t>
            </a:r>
          </a:p>
        </p:txBody>
      </p:sp>
    </p:spTree>
    <p:extLst>
      <p:ext uri="{BB962C8B-B14F-4D97-AF65-F5344CB8AC3E}">
        <p14:creationId xmlns:p14="http://schemas.microsoft.com/office/powerpoint/2010/main" val="2674241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D4957C8B-287E-47EE-8191-CB5796ADFEB4}"/>
              </a:ext>
            </a:extLst>
          </p:cNvPr>
          <p:cNvSpPr txBox="1"/>
          <p:nvPr/>
        </p:nvSpPr>
        <p:spPr>
          <a:xfrm>
            <a:off x="314005" y="381982"/>
            <a:ext cx="11388260"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Titel der Folie</a:t>
            </a:r>
          </a:p>
        </p:txBody>
      </p:sp>
      <p:sp>
        <p:nvSpPr>
          <p:cNvPr id="8" name="Textfeld 7">
            <a:extLst>
              <a:ext uri="{FF2B5EF4-FFF2-40B4-BE49-F238E27FC236}">
                <a16:creationId xmlns:a16="http://schemas.microsoft.com/office/drawing/2014/main" id="{0DF73EF7-F8BF-49DA-AB7C-5CB1CD89264D}"/>
              </a:ext>
            </a:extLst>
          </p:cNvPr>
          <p:cNvSpPr txBox="1"/>
          <p:nvPr/>
        </p:nvSpPr>
        <p:spPr>
          <a:xfrm>
            <a:off x="752155" y="1258609"/>
            <a:ext cx="11042578" cy="1477328"/>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Inhalt und evtl. ein paar Aufzählungen</a:t>
            </a:r>
          </a:p>
          <a:p>
            <a:endParaRPr lang="de-DE" dirty="0">
              <a:latin typeface="Calibri" panose="020F0502020204030204" pitchFamily="34" charset="0"/>
              <a:cs typeface="Calibri" panose="020F0502020204030204" pitchFamily="34" charset="0"/>
            </a:endParaRP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1</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2 </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usw.</a:t>
            </a:r>
          </a:p>
        </p:txBody>
      </p:sp>
      <p:sp>
        <p:nvSpPr>
          <p:cNvPr id="9" name="Rechteck 8">
            <a:extLst>
              <a:ext uri="{FF2B5EF4-FFF2-40B4-BE49-F238E27FC236}">
                <a16:creationId xmlns:a16="http://schemas.microsoft.com/office/drawing/2014/main" id="{C7F412C4-8CFD-41E0-A35D-DD65FB474025}"/>
              </a:ext>
            </a:extLst>
          </p:cNvPr>
          <p:cNvSpPr/>
          <p:nvPr/>
        </p:nvSpPr>
        <p:spPr>
          <a:xfrm>
            <a:off x="6912352" y="3665157"/>
            <a:ext cx="5003423" cy="2891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Bitte löschen Sie dieses Rechteck nachdem Sie</a:t>
            </a:r>
            <a:br>
              <a:rPr lang="de-DE" dirty="0"/>
            </a:br>
            <a:r>
              <a:rPr lang="de-DE" dirty="0"/>
              <a:t>Ihren Vortrag fertig gestaltet haben. </a:t>
            </a:r>
            <a:br>
              <a:rPr lang="de-DE" dirty="0"/>
            </a:br>
            <a:endParaRPr lang="de-DE" dirty="0"/>
          </a:p>
          <a:p>
            <a:pPr algn="ctr"/>
            <a:r>
              <a:rPr lang="de-DE" dirty="0"/>
              <a:t>Hier wird später Ihr Video eingeblendet.</a:t>
            </a:r>
          </a:p>
          <a:p>
            <a:pPr algn="ctr"/>
            <a:endParaRPr lang="de-DE" dirty="0"/>
          </a:p>
          <a:p>
            <a:pPr algn="ctr"/>
            <a:r>
              <a:rPr lang="de-DE" dirty="0"/>
              <a:t>Das Löschen sollte </a:t>
            </a:r>
            <a:r>
              <a:rPr lang="de-DE" dirty="0">
                <a:solidFill>
                  <a:srgbClr val="FF0000"/>
                </a:solidFill>
              </a:rPr>
              <a:t>vor</a:t>
            </a:r>
            <a:r>
              <a:rPr lang="de-DE" dirty="0"/>
              <a:t> dem Halten/Aufnehmen des Vortrags geschehen!</a:t>
            </a:r>
          </a:p>
        </p:txBody>
      </p:sp>
    </p:spTree>
    <p:extLst>
      <p:ext uri="{BB962C8B-B14F-4D97-AF65-F5344CB8AC3E}">
        <p14:creationId xmlns:p14="http://schemas.microsoft.com/office/powerpoint/2010/main" val="10655138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gen 2">
            <a:extLst>
              <a:ext uri="{FF2B5EF4-FFF2-40B4-BE49-F238E27FC236}">
                <a16:creationId xmlns:a16="http://schemas.microsoft.com/office/drawing/2014/main" id="{153EF719-4911-4A64-9542-9B317A10BC49}"/>
              </a:ext>
            </a:extLst>
          </p:cNvPr>
          <p:cNvSpPr/>
          <p:nvPr/>
        </p:nvSpPr>
        <p:spPr>
          <a:xfrm>
            <a:off x="5800725" y="-88582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 name="Textfeld 5">
            <a:extLst>
              <a:ext uri="{FF2B5EF4-FFF2-40B4-BE49-F238E27FC236}">
                <a16:creationId xmlns:a16="http://schemas.microsoft.com/office/drawing/2014/main" id="{D4957C8B-287E-47EE-8191-CB5796ADFEB4}"/>
              </a:ext>
            </a:extLst>
          </p:cNvPr>
          <p:cNvSpPr txBox="1"/>
          <p:nvPr/>
        </p:nvSpPr>
        <p:spPr>
          <a:xfrm>
            <a:off x="314005" y="381982"/>
            <a:ext cx="11388260"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Titel der Folie</a:t>
            </a:r>
          </a:p>
        </p:txBody>
      </p:sp>
      <p:sp>
        <p:nvSpPr>
          <p:cNvPr id="8" name="Textfeld 7">
            <a:extLst>
              <a:ext uri="{FF2B5EF4-FFF2-40B4-BE49-F238E27FC236}">
                <a16:creationId xmlns:a16="http://schemas.microsoft.com/office/drawing/2014/main" id="{0DF73EF7-F8BF-49DA-AB7C-5CB1CD89264D}"/>
              </a:ext>
            </a:extLst>
          </p:cNvPr>
          <p:cNvSpPr txBox="1"/>
          <p:nvPr/>
        </p:nvSpPr>
        <p:spPr>
          <a:xfrm>
            <a:off x="752155" y="1258609"/>
            <a:ext cx="11042578" cy="1477328"/>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Inhalt und evtl. ein paar Aufzählungen</a:t>
            </a:r>
          </a:p>
          <a:p>
            <a:endParaRPr lang="de-DE" dirty="0">
              <a:latin typeface="Calibri" panose="020F0502020204030204" pitchFamily="34" charset="0"/>
              <a:cs typeface="Calibri" panose="020F0502020204030204" pitchFamily="34" charset="0"/>
            </a:endParaRP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1</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2 </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usw.</a:t>
            </a:r>
          </a:p>
        </p:txBody>
      </p:sp>
      <p:sp>
        <p:nvSpPr>
          <p:cNvPr id="9" name="Rechteck 8">
            <a:extLst>
              <a:ext uri="{FF2B5EF4-FFF2-40B4-BE49-F238E27FC236}">
                <a16:creationId xmlns:a16="http://schemas.microsoft.com/office/drawing/2014/main" id="{84AEDD3D-D965-4FBB-A308-EEEE4BD1675D}"/>
              </a:ext>
            </a:extLst>
          </p:cNvPr>
          <p:cNvSpPr/>
          <p:nvPr/>
        </p:nvSpPr>
        <p:spPr>
          <a:xfrm>
            <a:off x="6912352" y="3665157"/>
            <a:ext cx="5003423" cy="2891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Bitte löschen Sie dieses Rechteck nachdem Sie</a:t>
            </a:r>
            <a:br>
              <a:rPr lang="de-DE" dirty="0"/>
            </a:br>
            <a:r>
              <a:rPr lang="de-DE" dirty="0"/>
              <a:t>Ihren Vortrag fertig gestaltet haben. </a:t>
            </a:r>
            <a:br>
              <a:rPr lang="de-DE" dirty="0"/>
            </a:br>
            <a:endParaRPr lang="de-DE" dirty="0"/>
          </a:p>
          <a:p>
            <a:pPr algn="ctr"/>
            <a:r>
              <a:rPr lang="de-DE" dirty="0"/>
              <a:t>Hier wird später Ihr Video eingeblendet.</a:t>
            </a:r>
          </a:p>
          <a:p>
            <a:pPr algn="ctr"/>
            <a:endParaRPr lang="de-DE" dirty="0"/>
          </a:p>
          <a:p>
            <a:pPr algn="ctr"/>
            <a:r>
              <a:rPr lang="de-DE" dirty="0"/>
              <a:t>Das Löschen sollte </a:t>
            </a:r>
            <a:r>
              <a:rPr lang="de-DE" dirty="0">
                <a:solidFill>
                  <a:srgbClr val="FF0000"/>
                </a:solidFill>
              </a:rPr>
              <a:t>vor</a:t>
            </a:r>
            <a:r>
              <a:rPr lang="de-DE" dirty="0"/>
              <a:t> dem Halten/Aufnehmen des Vortrags geschehen!</a:t>
            </a:r>
          </a:p>
        </p:txBody>
      </p:sp>
    </p:spTree>
    <p:extLst>
      <p:ext uri="{BB962C8B-B14F-4D97-AF65-F5344CB8AC3E}">
        <p14:creationId xmlns:p14="http://schemas.microsoft.com/office/powerpoint/2010/main" val="4804004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D4957C8B-287E-47EE-8191-CB5796ADFEB4}"/>
              </a:ext>
            </a:extLst>
          </p:cNvPr>
          <p:cNvSpPr txBox="1"/>
          <p:nvPr/>
        </p:nvSpPr>
        <p:spPr>
          <a:xfrm>
            <a:off x="314005" y="381982"/>
            <a:ext cx="11388260"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Ein paar finale Worte …</a:t>
            </a:r>
          </a:p>
        </p:txBody>
      </p:sp>
      <p:sp>
        <p:nvSpPr>
          <p:cNvPr id="10" name="Rechteck 9">
            <a:extLst>
              <a:ext uri="{FF2B5EF4-FFF2-40B4-BE49-F238E27FC236}">
                <a16:creationId xmlns:a16="http://schemas.microsoft.com/office/drawing/2014/main" id="{795AA33F-6B2E-46C6-86D2-DD14DF446983}"/>
              </a:ext>
            </a:extLst>
          </p:cNvPr>
          <p:cNvSpPr/>
          <p:nvPr/>
        </p:nvSpPr>
        <p:spPr>
          <a:xfrm>
            <a:off x="1620390" y="1209118"/>
            <a:ext cx="8775490" cy="5070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Bitte löschen Sie dieses Rechteck nachdem Sie</a:t>
            </a:r>
            <a:br>
              <a:rPr lang="de-DE" dirty="0"/>
            </a:br>
            <a:r>
              <a:rPr lang="de-DE" dirty="0"/>
              <a:t>Ihren Vortrag fertig gestaltet haben. </a:t>
            </a:r>
            <a:br>
              <a:rPr lang="de-DE" dirty="0"/>
            </a:br>
            <a:endParaRPr lang="de-DE" dirty="0"/>
          </a:p>
          <a:p>
            <a:pPr algn="ctr"/>
            <a:r>
              <a:rPr lang="de-DE" dirty="0"/>
              <a:t>Hier wird später Ihr Video eingeblendet.</a:t>
            </a:r>
          </a:p>
          <a:p>
            <a:pPr algn="ctr"/>
            <a:endParaRPr lang="de-DE" dirty="0"/>
          </a:p>
          <a:p>
            <a:pPr algn="ctr"/>
            <a:r>
              <a:rPr lang="de-DE" dirty="0"/>
              <a:t>Das Löschen sollte </a:t>
            </a:r>
            <a:r>
              <a:rPr lang="de-DE" dirty="0">
                <a:solidFill>
                  <a:srgbClr val="FF0000"/>
                </a:solidFill>
              </a:rPr>
              <a:t>vor</a:t>
            </a:r>
            <a:r>
              <a:rPr lang="de-DE" dirty="0"/>
              <a:t> dem Halten/Aufnehmen des Vortrags geschehen!</a:t>
            </a:r>
          </a:p>
        </p:txBody>
      </p:sp>
    </p:spTree>
    <p:extLst>
      <p:ext uri="{BB962C8B-B14F-4D97-AF65-F5344CB8AC3E}">
        <p14:creationId xmlns:p14="http://schemas.microsoft.com/office/powerpoint/2010/main" val="24598353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cstate="email">
            <a:duotone>
              <a:schemeClr val="bg2">
                <a:shade val="48000"/>
                <a:hueMod val="106000"/>
                <a:satMod val="140000"/>
                <a:lumMod val="42000"/>
              </a:schemeClr>
              <a:schemeClr val="bg2">
                <a:tint val="98000"/>
                <a:hueMod val="92000"/>
                <a:satMod val="220000"/>
                <a:lumMod val="9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788D5DFD-FA42-4EB0-B24E-4180C0CC5A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hteck 10">
              <a:extLst>
                <a:ext uri="{FF2B5EF4-FFF2-40B4-BE49-F238E27FC236}">
                  <a16:creationId xmlns:a16="http://schemas.microsoft.com/office/drawing/2014/main" id="{CC864817-5955-484B-9D1F-9BC8DB739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pic>
          <p:nvPicPr>
            <p:cNvPr id="12" name="Bild 2">
              <a:extLst>
                <a:ext uri="{FF2B5EF4-FFF2-40B4-BE49-F238E27FC236}">
                  <a16:creationId xmlns:a16="http://schemas.microsoft.com/office/drawing/2014/main" id="{280C083F-71A6-4E55-AE35-586518FE29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6="http://schemas.microsoft.com/office/drawing/2014/main" xmlns:a14="http://schemas.microsoft.com/office/drawing/2010/main" xmlns="">
                  <a:solidFill>
                    <a:srgbClr val="FFFFFF"/>
                  </a:solidFill>
                </a14:hiddenFill>
              </a:ext>
            </a:extLst>
          </p:spPr>
        </p:pic>
      </p:grpSp>
      <p:pic>
        <p:nvPicPr>
          <p:cNvPr id="5" name="Bild 4">
            <a:extLst>
              <a:ext uri="{FF2B5EF4-FFF2-40B4-BE49-F238E27FC236}">
                <a16:creationId xmlns:a16="http://schemas.microsoft.com/office/drawing/2014/main" id="{AC06F95D-BA5D-4DEE-93EF-3FE3173D13FF}"/>
              </a:ext>
            </a:extLst>
          </p:cNvPr>
          <p:cNvPicPr>
            <a:picLocks noChangeAspect="1"/>
          </p:cNvPicPr>
          <p:nvPr/>
        </p:nvPicPr>
        <p:blipFill rotWithShape="1">
          <a:blip r:embed="rId5"/>
          <a:srcRect t="11945" b="3525"/>
          <a:stretch/>
        </p:blipFill>
        <p:spPr>
          <a:xfrm>
            <a:off x="0" y="0"/>
            <a:ext cx="12191999" cy="6876000"/>
          </a:xfrm>
          <a:prstGeom prst="rect">
            <a:avLst/>
          </a:prstGeom>
        </p:spPr>
      </p:pic>
      <p:grpSp>
        <p:nvGrpSpPr>
          <p:cNvPr id="14" name="Gruppe 13">
            <a:extLst>
              <a:ext uri="{FF2B5EF4-FFF2-40B4-BE49-F238E27FC236}">
                <a16:creationId xmlns:a16="http://schemas.microsoft.com/office/drawing/2014/main" id="{D44056DF-7985-4692-968A-466E9E6AF7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15" name="Rechteck mit abgerundeten diagonal liegenden Ecken 7">
              <a:extLst>
                <a:ext uri="{FF2B5EF4-FFF2-40B4-BE49-F238E27FC236}">
                  <a16:creationId xmlns:a16="http://schemas.microsoft.com/office/drawing/2014/main" id="{B414A174-532A-4602-934F-9858D1D86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e-DE"/>
            </a:p>
          </p:txBody>
        </p:sp>
        <p:grpSp>
          <p:nvGrpSpPr>
            <p:cNvPr id="16" name="Gruppe 15">
              <a:extLst>
                <a:ext uri="{FF2B5EF4-FFF2-40B4-BE49-F238E27FC236}">
                  <a16:creationId xmlns:a16="http://schemas.microsoft.com/office/drawing/2014/main" id="{940B0C0C-7F94-4725-8108-62B3B7A5AE7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17" name="Freihandform 32">
                <a:extLst>
                  <a:ext uri="{FF2B5EF4-FFF2-40B4-BE49-F238E27FC236}">
                    <a16:creationId xmlns:a16="http://schemas.microsoft.com/office/drawing/2014/main" id="{367EAC5B-1891-480A-A3AD-B9F6A88FA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18" name="Freihandform 33">
                <a:extLst>
                  <a:ext uri="{FF2B5EF4-FFF2-40B4-BE49-F238E27FC236}">
                    <a16:creationId xmlns:a16="http://schemas.microsoft.com/office/drawing/2014/main" id="{E33FF633-15BA-464F-8F5B-26C56665F7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19" name="Freihandform 34">
                <a:extLst>
                  <a:ext uri="{FF2B5EF4-FFF2-40B4-BE49-F238E27FC236}">
                    <a16:creationId xmlns:a16="http://schemas.microsoft.com/office/drawing/2014/main" id="{0C949DF6-E66B-4DB8-AB52-30CA781B4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0" name="Freihandform 37">
                <a:extLst>
                  <a:ext uri="{FF2B5EF4-FFF2-40B4-BE49-F238E27FC236}">
                    <a16:creationId xmlns:a16="http://schemas.microsoft.com/office/drawing/2014/main" id="{309C2298-5EF9-4B09-8995-014F6D3BFF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1" name="Freihandform 35">
                <a:extLst>
                  <a:ext uri="{FF2B5EF4-FFF2-40B4-BE49-F238E27FC236}">
                    <a16:creationId xmlns:a16="http://schemas.microsoft.com/office/drawing/2014/main" id="{319B2AFC-EBFF-477C-A364-6D575BE5A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2" name="Freihandform 36">
                <a:extLst>
                  <a:ext uri="{FF2B5EF4-FFF2-40B4-BE49-F238E27FC236}">
                    <a16:creationId xmlns:a16="http://schemas.microsoft.com/office/drawing/2014/main" id="{CC6B7D67-F2F8-4B07-B954-EAC9135B2B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3" name="Freihandform 38">
                <a:extLst>
                  <a:ext uri="{FF2B5EF4-FFF2-40B4-BE49-F238E27FC236}">
                    <a16:creationId xmlns:a16="http://schemas.microsoft.com/office/drawing/2014/main" id="{7FF1659D-33DA-4F62-8567-A54020D2E2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4" name="Freihandform 39">
                <a:extLst>
                  <a:ext uri="{FF2B5EF4-FFF2-40B4-BE49-F238E27FC236}">
                    <a16:creationId xmlns:a16="http://schemas.microsoft.com/office/drawing/2014/main" id="{9110F572-DC3D-4AB3-B731-B73BD6505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5" name="Freihandform 40">
                <a:extLst>
                  <a:ext uri="{FF2B5EF4-FFF2-40B4-BE49-F238E27FC236}">
                    <a16:creationId xmlns:a16="http://schemas.microsoft.com/office/drawing/2014/main" id="{A2F7D0E9-68CE-40F9-B0E9-F915103ECF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6" name="Rechteck 41">
                <a:extLst>
                  <a:ext uri="{FF2B5EF4-FFF2-40B4-BE49-F238E27FC236}">
                    <a16:creationId xmlns:a16="http://schemas.microsoft.com/office/drawing/2014/main" id="{AB69A438-1FB7-454A-A3E9-0C329643CD4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a:extLst/>
            </p:spPr>
          </p:sp>
          <p:sp>
            <p:nvSpPr>
              <p:cNvPr id="27" name="Freihandform 32">
                <a:extLst>
                  <a:ext uri="{FF2B5EF4-FFF2-40B4-BE49-F238E27FC236}">
                    <a16:creationId xmlns:a16="http://schemas.microsoft.com/office/drawing/2014/main" id="{E64598D0-3A2C-4570-9E7C-C52C89549B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8" name="Freihandform 33">
                <a:extLst>
                  <a:ext uri="{FF2B5EF4-FFF2-40B4-BE49-F238E27FC236}">
                    <a16:creationId xmlns:a16="http://schemas.microsoft.com/office/drawing/2014/main" id="{CC17CF42-8908-477B-9F36-DA1306CA01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9" name="Freihandform 34">
                <a:extLst>
                  <a:ext uri="{FF2B5EF4-FFF2-40B4-BE49-F238E27FC236}">
                    <a16:creationId xmlns:a16="http://schemas.microsoft.com/office/drawing/2014/main" id="{A2457851-D4A0-404C-BF3F-99AE00B9E9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0" name="Freihandform 37">
                <a:extLst>
                  <a:ext uri="{FF2B5EF4-FFF2-40B4-BE49-F238E27FC236}">
                    <a16:creationId xmlns:a16="http://schemas.microsoft.com/office/drawing/2014/main" id="{ECC300FA-EE4A-489E-9A47-79BEBF05D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1" name="Freihandform 35">
                <a:extLst>
                  <a:ext uri="{FF2B5EF4-FFF2-40B4-BE49-F238E27FC236}">
                    <a16:creationId xmlns:a16="http://schemas.microsoft.com/office/drawing/2014/main" id="{0D1F26E2-902B-416B-A1DB-80DAF78D8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2" name="Freihandform 36">
                <a:extLst>
                  <a:ext uri="{FF2B5EF4-FFF2-40B4-BE49-F238E27FC236}">
                    <a16:creationId xmlns:a16="http://schemas.microsoft.com/office/drawing/2014/main" id="{491346A0-BF6D-45A5-806A-2150768722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3" name="Freihandform 38">
                <a:extLst>
                  <a:ext uri="{FF2B5EF4-FFF2-40B4-BE49-F238E27FC236}">
                    <a16:creationId xmlns:a16="http://schemas.microsoft.com/office/drawing/2014/main" id="{A8A5AAC9-38FD-4A03-AB91-236F2AAC62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4" name="Freihandform 39">
                <a:extLst>
                  <a:ext uri="{FF2B5EF4-FFF2-40B4-BE49-F238E27FC236}">
                    <a16:creationId xmlns:a16="http://schemas.microsoft.com/office/drawing/2014/main" id="{7AD4105C-55AA-47FF-AC5D-5BCB0B78C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5" name="Freihandform 40">
                <a:extLst>
                  <a:ext uri="{FF2B5EF4-FFF2-40B4-BE49-F238E27FC236}">
                    <a16:creationId xmlns:a16="http://schemas.microsoft.com/office/drawing/2014/main" id="{1C4B42B1-B112-4057-82C3-E5AF3BC7F6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6" name="Rechteck 41">
                <a:extLst>
                  <a:ext uri="{FF2B5EF4-FFF2-40B4-BE49-F238E27FC236}">
                    <a16:creationId xmlns:a16="http://schemas.microsoft.com/office/drawing/2014/main" id="{C8B37395-3651-4E66-A62E-31529FABC8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a:extLst/>
            </p:spPr>
          </p:sp>
        </p:grpSp>
      </p:grpSp>
      <p:sp>
        <p:nvSpPr>
          <p:cNvPr id="2" name="Titel 1">
            <a:extLst>
              <a:ext uri="{FF2B5EF4-FFF2-40B4-BE49-F238E27FC236}">
                <a16:creationId xmlns:a16="http://schemas.microsoft.com/office/drawing/2014/main" id="{4D687081-16D7-4BC5-A7DB-E70117439F85}"/>
              </a:ext>
            </a:extLst>
          </p:cNvPr>
          <p:cNvSpPr>
            <a:spLocks noGrp="1"/>
          </p:cNvSpPr>
          <p:nvPr>
            <p:ph type="ctrTitle"/>
          </p:nvPr>
        </p:nvSpPr>
        <p:spPr>
          <a:xfrm>
            <a:off x="2667000" y="2328334"/>
            <a:ext cx="6858000" cy="1132150"/>
          </a:xfrm>
        </p:spPr>
        <p:txBody>
          <a:bodyPr rtlCol="0" anchor="ctr">
            <a:normAutofit/>
          </a:bodyPr>
          <a:lstStyle/>
          <a:p>
            <a:pPr algn="ctr" rtl="0"/>
            <a:r>
              <a:rPr lang="de-DE" sz="3200" cap="none" dirty="0">
                <a:latin typeface="Calibri" panose="020F0502020204030204" pitchFamily="34" charset="0"/>
                <a:cs typeface="Calibri" panose="020F0502020204030204" pitchFamily="34" charset="0"/>
              </a:rPr>
              <a:t>Das Sprechtherapie-Kiel-Team sagt vielen Dank an …</a:t>
            </a:r>
          </a:p>
        </p:txBody>
      </p:sp>
      <p:sp>
        <p:nvSpPr>
          <p:cNvPr id="3" name="Untertitel 2">
            <a:extLst>
              <a:ext uri="{FF2B5EF4-FFF2-40B4-BE49-F238E27FC236}">
                <a16:creationId xmlns:a16="http://schemas.microsoft.com/office/drawing/2014/main" id="{1841851F-203A-4F8E-AA75-478526ABA894}"/>
              </a:ext>
            </a:extLst>
          </p:cNvPr>
          <p:cNvSpPr>
            <a:spLocks noGrp="1"/>
          </p:cNvSpPr>
          <p:nvPr>
            <p:ph type="subTitle" idx="1"/>
          </p:nvPr>
        </p:nvSpPr>
        <p:spPr>
          <a:xfrm>
            <a:off x="2663031" y="3410478"/>
            <a:ext cx="6857999" cy="953029"/>
          </a:xfrm>
        </p:spPr>
        <p:txBody>
          <a:bodyPr rtlCol="0">
            <a:noAutofit/>
          </a:bodyPr>
          <a:lstStyle/>
          <a:p>
            <a:pPr algn="ctr"/>
            <a:r>
              <a:rPr lang="de-DE" sz="3200" cap="none" dirty="0">
                <a:solidFill>
                  <a:schemeClr val="tx1"/>
                </a:solidFill>
                <a:latin typeface="Calibri" panose="020F0502020204030204" pitchFamily="34" charset="0"/>
                <a:ea typeface="+mj-ea"/>
                <a:cs typeface="Calibri" panose="020F0502020204030204" pitchFamily="34" charset="0"/>
              </a:rPr>
              <a:t>… Vorname Name</a:t>
            </a:r>
            <a:br>
              <a:rPr lang="de-DE" sz="3200" cap="none" dirty="0">
                <a:solidFill>
                  <a:schemeClr val="tx1"/>
                </a:solidFill>
                <a:latin typeface="Calibri" panose="020F0502020204030204" pitchFamily="34" charset="0"/>
                <a:ea typeface="+mj-ea"/>
                <a:cs typeface="Calibri" panose="020F0502020204030204" pitchFamily="34" charset="0"/>
              </a:rPr>
            </a:br>
            <a:r>
              <a:rPr lang="de-DE" sz="3200" cap="none" dirty="0">
                <a:solidFill>
                  <a:schemeClr val="tx1"/>
                </a:solidFill>
                <a:latin typeface="Calibri" panose="020F0502020204030204" pitchFamily="34" charset="0"/>
                <a:cs typeface="Calibri" panose="020F0502020204030204" pitchFamily="34" charset="0"/>
              </a:rPr>
              <a:t>Organisation (falls vorhanden)</a:t>
            </a:r>
          </a:p>
        </p:txBody>
      </p:sp>
      <p:sp>
        <p:nvSpPr>
          <p:cNvPr id="38" name="Rechteck 37">
            <a:extLst>
              <a:ext uri="{FF2B5EF4-FFF2-40B4-BE49-F238E27FC236}">
                <a16:creationId xmlns:a16="http://schemas.microsoft.com/office/drawing/2014/main" id="{6B6D540F-1E2F-416F-819F-D8216BC8F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de-DE"/>
          </a:p>
        </p:txBody>
      </p:sp>
    </p:spTree>
    <p:extLst>
      <p:ext uri="{BB962C8B-B14F-4D97-AF65-F5344CB8AC3E}">
        <p14:creationId xmlns:p14="http://schemas.microsoft.com/office/powerpoint/2010/main" val="24583302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F2026C1-070B-47EC-94BB-40FD2CCF8A81}"/>
              </a:ext>
            </a:extLst>
          </p:cNvPr>
          <p:cNvSpPr/>
          <p:nvPr/>
        </p:nvSpPr>
        <p:spPr>
          <a:xfrm>
            <a:off x="6912352" y="3665157"/>
            <a:ext cx="5003423" cy="2891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Bitte löschen Sie dieses Rechteck nachdem Sie</a:t>
            </a:r>
            <a:br>
              <a:rPr lang="de-DE" dirty="0"/>
            </a:br>
            <a:r>
              <a:rPr lang="de-DE" dirty="0"/>
              <a:t>Ihren Vortrag fertig gestaltet haben. </a:t>
            </a:r>
            <a:br>
              <a:rPr lang="de-DE" dirty="0"/>
            </a:br>
            <a:endParaRPr lang="de-DE" dirty="0"/>
          </a:p>
          <a:p>
            <a:pPr algn="ctr"/>
            <a:r>
              <a:rPr lang="de-DE" dirty="0"/>
              <a:t>Hier wird später Ihr Video eingeblendet.</a:t>
            </a:r>
          </a:p>
          <a:p>
            <a:pPr algn="ctr"/>
            <a:endParaRPr lang="de-DE" dirty="0"/>
          </a:p>
          <a:p>
            <a:pPr algn="ctr"/>
            <a:r>
              <a:rPr lang="de-DE" dirty="0"/>
              <a:t>Das Löschen sollte </a:t>
            </a:r>
            <a:r>
              <a:rPr lang="de-DE" dirty="0">
                <a:solidFill>
                  <a:srgbClr val="FF0000"/>
                </a:solidFill>
              </a:rPr>
              <a:t>vor</a:t>
            </a:r>
            <a:r>
              <a:rPr lang="de-DE" dirty="0"/>
              <a:t> dem Halten/Aufnehmen des Vortrags geschehen!</a:t>
            </a:r>
          </a:p>
        </p:txBody>
      </p:sp>
      <p:sp>
        <p:nvSpPr>
          <p:cNvPr id="3" name="Bogen 2">
            <a:extLst>
              <a:ext uri="{FF2B5EF4-FFF2-40B4-BE49-F238E27FC236}">
                <a16:creationId xmlns:a16="http://schemas.microsoft.com/office/drawing/2014/main" id="{153EF719-4911-4A64-9542-9B317A10BC49}"/>
              </a:ext>
            </a:extLst>
          </p:cNvPr>
          <p:cNvSpPr/>
          <p:nvPr/>
        </p:nvSpPr>
        <p:spPr>
          <a:xfrm>
            <a:off x="5800725" y="-88582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 name="Textfeld 5">
            <a:extLst>
              <a:ext uri="{FF2B5EF4-FFF2-40B4-BE49-F238E27FC236}">
                <a16:creationId xmlns:a16="http://schemas.microsoft.com/office/drawing/2014/main" id="{D4957C8B-287E-47EE-8191-CB5796ADFEB4}"/>
              </a:ext>
            </a:extLst>
          </p:cNvPr>
          <p:cNvSpPr txBox="1"/>
          <p:nvPr/>
        </p:nvSpPr>
        <p:spPr>
          <a:xfrm>
            <a:off x="314005" y="381982"/>
            <a:ext cx="11388260"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Titel der Folie</a:t>
            </a:r>
          </a:p>
        </p:txBody>
      </p:sp>
      <p:sp>
        <p:nvSpPr>
          <p:cNvPr id="8" name="Textfeld 7">
            <a:extLst>
              <a:ext uri="{FF2B5EF4-FFF2-40B4-BE49-F238E27FC236}">
                <a16:creationId xmlns:a16="http://schemas.microsoft.com/office/drawing/2014/main" id="{0DF73EF7-F8BF-49DA-AB7C-5CB1CD89264D}"/>
              </a:ext>
            </a:extLst>
          </p:cNvPr>
          <p:cNvSpPr txBox="1"/>
          <p:nvPr/>
        </p:nvSpPr>
        <p:spPr>
          <a:xfrm>
            <a:off x="752155" y="1258609"/>
            <a:ext cx="11042578" cy="1477328"/>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Inhalt und evtl. ein paar Aufzählungen</a:t>
            </a:r>
          </a:p>
          <a:p>
            <a:endParaRPr lang="de-DE" dirty="0">
              <a:latin typeface="Calibri" panose="020F0502020204030204" pitchFamily="34" charset="0"/>
              <a:cs typeface="Calibri" panose="020F0502020204030204" pitchFamily="34" charset="0"/>
            </a:endParaRP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1</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2 </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usw.</a:t>
            </a:r>
          </a:p>
        </p:txBody>
      </p:sp>
    </p:spTree>
    <p:extLst>
      <p:ext uri="{BB962C8B-B14F-4D97-AF65-F5344CB8AC3E}">
        <p14:creationId xmlns:p14="http://schemas.microsoft.com/office/powerpoint/2010/main" val="9873830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D4957C8B-287E-47EE-8191-CB5796ADFEB4}"/>
              </a:ext>
            </a:extLst>
          </p:cNvPr>
          <p:cNvSpPr txBox="1"/>
          <p:nvPr/>
        </p:nvSpPr>
        <p:spPr>
          <a:xfrm>
            <a:off x="314005" y="381982"/>
            <a:ext cx="11388260"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Titel der Folie</a:t>
            </a:r>
          </a:p>
        </p:txBody>
      </p:sp>
      <p:sp>
        <p:nvSpPr>
          <p:cNvPr id="8" name="Textfeld 7">
            <a:extLst>
              <a:ext uri="{FF2B5EF4-FFF2-40B4-BE49-F238E27FC236}">
                <a16:creationId xmlns:a16="http://schemas.microsoft.com/office/drawing/2014/main" id="{0DF73EF7-F8BF-49DA-AB7C-5CB1CD89264D}"/>
              </a:ext>
            </a:extLst>
          </p:cNvPr>
          <p:cNvSpPr txBox="1"/>
          <p:nvPr/>
        </p:nvSpPr>
        <p:spPr>
          <a:xfrm>
            <a:off x="752155" y="1258609"/>
            <a:ext cx="11042578" cy="1477328"/>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Inhalt und evtl. ein paar Aufzählungen</a:t>
            </a:r>
          </a:p>
          <a:p>
            <a:endParaRPr lang="de-DE" dirty="0">
              <a:latin typeface="Calibri" panose="020F0502020204030204" pitchFamily="34" charset="0"/>
              <a:cs typeface="Calibri" panose="020F0502020204030204" pitchFamily="34" charset="0"/>
            </a:endParaRP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4</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5 </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usw.</a:t>
            </a:r>
          </a:p>
        </p:txBody>
      </p:sp>
      <p:sp>
        <p:nvSpPr>
          <p:cNvPr id="9" name="Rechteck 8">
            <a:extLst>
              <a:ext uri="{FF2B5EF4-FFF2-40B4-BE49-F238E27FC236}">
                <a16:creationId xmlns:a16="http://schemas.microsoft.com/office/drawing/2014/main" id="{64DA3C70-54AA-4FE1-91DB-DD4CA3408615}"/>
              </a:ext>
            </a:extLst>
          </p:cNvPr>
          <p:cNvSpPr/>
          <p:nvPr/>
        </p:nvSpPr>
        <p:spPr>
          <a:xfrm>
            <a:off x="6912352" y="3665157"/>
            <a:ext cx="5003423" cy="2891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Bitte löschen Sie dieses Rechteck nachdem Sie</a:t>
            </a:r>
            <a:br>
              <a:rPr lang="de-DE" dirty="0"/>
            </a:br>
            <a:r>
              <a:rPr lang="de-DE" dirty="0"/>
              <a:t>Ihren Vortrag fertig gestaltet haben. </a:t>
            </a:r>
            <a:br>
              <a:rPr lang="de-DE" dirty="0"/>
            </a:br>
            <a:endParaRPr lang="de-DE" dirty="0"/>
          </a:p>
          <a:p>
            <a:pPr algn="ctr"/>
            <a:r>
              <a:rPr lang="de-DE" dirty="0"/>
              <a:t>Hier wird später Ihr Video eingeblendet.</a:t>
            </a:r>
          </a:p>
          <a:p>
            <a:pPr algn="ctr"/>
            <a:endParaRPr lang="de-DE" dirty="0"/>
          </a:p>
          <a:p>
            <a:pPr algn="ctr"/>
            <a:r>
              <a:rPr lang="de-DE" dirty="0"/>
              <a:t>Das Löschen sollte </a:t>
            </a:r>
            <a:r>
              <a:rPr lang="de-DE" dirty="0">
                <a:solidFill>
                  <a:srgbClr val="FF0000"/>
                </a:solidFill>
              </a:rPr>
              <a:t>vor</a:t>
            </a:r>
            <a:r>
              <a:rPr lang="de-DE" dirty="0"/>
              <a:t> dem Halten/Aufnehmen des Vortrags geschehen!</a:t>
            </a:r>
          </a:p>
        </p:txBody>
      </p:sp>
    </p:spTree>
    <p:extLst>
      <p:ext uri="{BB962C8B-B14F-4D97-AF65-F5344CB8AC3E}">
        <p14:creationId xmlns:p14="http://schemas.microsoft.com/office/powerpoint/2010/main" val="8547133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gen 2">
            <a:extLst>
              <a:ext uri="{FF2B5EF4-FFF2-40B4-BE49-F238E27FC236}">
                <a16:creationId xmlns:a16="http://schemas.microsoft.com/office/drawing/2014/main" id="{153EF719-4911-4A64-9542-9B317A10BC49}"/>
              </a:ext>
            </a:extLst>
          </p:cNvPr>
          <p:cNvSpPr/>
          <p:nvPr/>
        </p:nvSpPr>
        <p:spPr>
          <a:xfrm>
            <a:off x="5800725" y="-88582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 name="Textfeld 5">
            <a:extLst>
              <a:ext uri="{FF2B5EF4-FFF2-40B4-BE49-F238E27FC236}">
                <a16:creationId xmlns:a16="http://schemas.microsoft.com/office/drawing/2014/main" id="{D4957C8B-287E-47EE-8191-CB5796ADFEB4}"/>
              </a:ext>
            </a:extLst>
          </p:cNvPr>
          <p:cNvSpPr txBox="1"/>
          <p:nvPr/>
        </p:nvSpPr>
        <p:spPr>
          <a:xfrm>
            <a:off x="314005" y="381982"/>
            <a:ext cx="11388260"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Titel der Folie</a:t>
            </a:r>
          </a:p>
        </p:txBody>
      </p:sp>
      <p:sp>
        <p:nvSpPr>
          <p:cNvPr id="8" name="Textfeld 7">
            <a:extLst>
              <a:ext uri="{FF2B5EF4-FFF2-40B4-BE49-F238E27FC236}">
                <a16:creationId xmlns:a16="http://schemas.microsoft.com/office/drawing/2014/main" id="{0DF73EF7-F8BF-49DA-AB7C-5CB1CD89264D}"/>
              </a:ext>
            </a:extLst>
          </p:cNvPr>
          <p:cNvSpPr txBox="1"/>
          <p:nvPr/>
        </p:nvSpPr>
        <p:spPr>
          <a:xfrm>
            <a:off x="752155" y="1258609"/>
            <a:ext cx="11042578" cy="1477328"/>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Inhalt und evtl. ein paar Aufzählungen</a:t>
            </a:r>
          </a:p>
          <a:p>
            <a:endParaRPr lang="de-DE" dirty="0">
              <a:latin typeface="Calibri" panose="020F0502020204030204" pitchFamily="34" charset="0"/>
              <a:cs typeface="Calibri" panose="020F0502020204030204" pitchFamily="34" charset="0"/>
            </a:endParaRP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7</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8 </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usw.</a:t>
            </a:r>
          </a:p>
        </p:txBody>
      </p:sp>
      <p:sp>
        <p:nvSpPr>
          <p:cNvPr id="9" name="Rechteck 8">
            <a:extLst>
              <a:ext uri="{FF2B5EF4-FFF2-40B4-BE49-F238E27FC236}">
                <a16:creationId xmlns:a16="http://schemas.microsoft.com/office/drawing/2014/main" id="{0A092E8A-F0AF-40ED-971D-6BBB0A308B67}"/>
              </a:ext>
            </a:extLst>
          </p:cNvPr>
          <p:cNvSpPr/>
          <p:nvPr/>
        </p:nvSpPr>
        <p:spPr>
          <a:xfrm>
            <a:off x="6912352" y="3665157"/>
            <a:ext cx="5003423" cy="2891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Bitte löschen Sie dieses Rechteck nachdem Sie</a:t>
            </a:r>
            <a:br>
              <a:rPr lang="de-DE" dirty="0"/>
            </a:br>
            <a:r>
              <a:rPr lang="de-DE" dirty="0"/>
              <a:t>Ihren Vortrag fertig gestaltet haben. </a:t>
            </a:r>
            <a:br>
              <a:rPr lang="de-DE" dirty="0"/>
            </a:br>
            <a:endParaRPr lang="de-DE" dirty="0"/>
          </a:p>
          <a:p>
            <a:pPr algn="ctr"/>
            <a:r>
              <a:rPr lang="de-DE" dirty="0"/>
              <a:t>Hier wird später Ihr Video eingeblendet.</a:t>
            </a:r>
          </a:p>
          <a:p>
            <a:pPr algn="ctr"/>
            <a:endParaRPr lang="de-DE" dirty="0"/>
          </a:p>
          <a:p>
            <a:pPr algn="ctr"/>
            <a:r>
              <a:rPr lang="de-DE" dirty="0"/>
              <a:t>Das Löschen sollte </a:t>
            </a:r>
            <a:r>
              <a:rPr lang="de-DE" dirty="0">
                <a:solidFill>
                  <a:srgbClr val="FF0000"/>
                </a:solidFill>
              </a:rPr>
              <a:t>vor</a:t>
            </a:r>
            <a:r>
              <a:rPr lang="de-DE" dirty="0"/>
              <a:t> dem Halten/Aufnehmen des Vortrags geschehen!</a:t>
            </a:r>
          </a:p>
        </p:txBody>
      </p:sp>
    </p:spTree>
    <p:extLst>
      <p:ext uri="{BB962C8B-B14F-4D97-AF65-F5344CB8AC3E}">
        <p14:creationId xmlns:p14="http://schemas.microsoft.com/office/powerpoint/2010/main" val="18289290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DC9467-D86A-4D44-9E01-5796E5BDA396}"/>
              </a:ext>
            </a:extLst>
          </p:cNvPr>
          <p:cNvSpPr>
            <a:spLocks noGrp="1"/>
          </p:cNvSpPr>
          <p:nvPr>
            <p:ph type="title"/>
          </p:nvPr>
        </p:nvSpPr>
        <p:spPr>
          <a:xfrm>
            <a:off x="1139822" y="5064953"/>
            <a:ext cx="9912355" cy="819355"/>
          </a:xfrm>
        </p:spPr>
        <p:txBody>
          <a:bodyPr rtlCol="0" anchor="ctr">
            <a:normAutofit/>
          </a:bodyPr>
          <a:lstStyle/>
          <a:p>
            <a:pPr algn="ctr" rtl="0"/>
            <a:r>
              <a:rPr lang="de-DE" sz="2800" b="1" cap="none" dirty="0">
                <a:latin typeface="Calibri" panose="020F0502020204030204" pitchFamily="34" charset="0"/>
                <a:cs typeface="Calibri" panose="020F0502020204030204" pitchFamily="34" charset="0"/>
              </a:rPr>
              <a:t>Und nun zur ersten Sprechübung …</a:t>
            </a:r>
          </a:p>
        </p:txBody>
      </p:sp>
      <p:pic>
        <p:nvPicPr>
          <p:cNvPr id="6" name="Bildplatzhalter 5">
            <a:extLst>
              <a:ext uri="{FF2B5EF4-FFF2-40B4-BE49-F238E27FC236}">
                <a16:creationId xmlns:a16="http://schemas.microsoft.com/office/drawing/2014/main" id="{103D88BF-51AE-46F2-8081-A3C506432709}"/>
              </a:ext>
            </a:extLst>
          </p:cNvPr>
          <p:cNvPicPr>
            <a:picLocks noGrp="1" noChangeAspect="1"/>
          </p:cNvPicPr>
          <p:nvPr>
            <p:ph type="pic" idx="1"/>
          </p:nvPr>
        </p:nvPicPr>
        <p:blipFill rotWithShape="1">
          <a:blip r:embed="rId3"/>
          <a:srcRect t="24262" b="23370"/>
          <a:stretch/>
        </p:blipFill>
        <p:spPr>
          <a:xfrm>
            <a:off x="1397285" y="856106"/>
            <a:ext cx="9513449" cy="3736442"/>
          </a:xfrm>
        </p:spPr>
      </p:pic>
    </p:spTree>
    <p:extLst>
      <p:ext uri="{BB962C8B-B14F-4D97-AF65-F5344CB8AC3E}">
        <p14:creationId xmlns:p14="http://schemas.microsoft.com/office/powerpoint/2010/main" val="13719221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gen 2">
            <a:extLst>
              <a:ext uri="{FF2B5EF4-FFF2-40B4-BE49-F238E27FC236}">
                <a16:creationId xmlns:a16="http://schemas.microsoft.com/office/drawing/2014/main" id="{153EF719-4911-4A64-9542-9B317A10BC49}"/>
              </a:ext>
            </a:extLst>
          </p:cNvPr>
          <p:cNvSpPr/>
          <p:nvPr/>
        </p:nvSpPr>
        <p:spPr>
          <a:xfrm>
            <a:off x="5800725" y="-88582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 name="Inhaltsplatzhalter 2">
            <a:extLst>
              <a:ext uri="{FF2B5EF4-FFF2-40B4-BE49-F238E27FC236}">
                <a16:creationId xmlns:a16="http://schemas.microsoft.com/office/drawing/2014/main" id="{71015F96-CD26-4CF3-A85F-04FD826B91B0}"/>
              </a:ext>
            </a:extLst>
          </p:cNvPr>
          <p:cNvSpPr txBox="1">
            <a:spLocks/>
          </p:cNvSpPr>
          <p:nvPr/>
        </p:nvSpPr>
        <p:spPr>
          <a:xfrm>
            <a:off x="314006" y="1225118"/>
            <a:ext cx="10733406" cy="5442012"/>
          </a:xfrm>
          <a:prstGeom prst="rect">
            <a:avLst/>
          </a:prstGeom>
        </p:spPr>
        <p:txBody>
          <a:bodyPr>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defTabSz="1252538"/>
            <a:r>
              <a:rPr lang="en-GB" b="1"/>
              <a:t>KURZ: 	Lorem ipsum dolor sit amet, consetetur sadipscing elitr, sed diam nonumy 	eirmod tempor invidunt ut labore et dolore magna aliquyam erat (ca. 20 Worte)</a:t>
            </a:r>
          </a:p>
          <a:p>
            <a:pPr defTabSz="625475"/>
            <a:r>
              <a:rPr lang="en-GB" b="1"/>
              <a:t>MITTEL: 	Lorem ipsum dolor sit amet, consetetur sadipscing elitr, sed diam nonumy 			eirmod tempor invidunt ut labore et dolore magna aliquyam erat, sed diam 		voluptua. At vero eos et accusam et justo duo dolores et ea rebum. Stet clita 		kasd gubergren, no (ca. 40 Worte)</a:t>
            </a:r>
          </a:p>
          <a:p>
            <a:pPr defTabSz="1252538"/>
            <a:r>
              <a:rPr lang="en-GB" b="1"/>
              <a:t>LANG: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(ca. 80 Worte)</a:t>
            </a:r>
          </a:p>
          <a:p>
            <a:endParaRPr lang="en-GB" dirty="0"/>
          </a:p>
        </p:txBody>
      </p:sp>
      <p:sp>
        <p:nvSpPr>
          <p:cNvPr id="10" name="Textfeld 9">
            <a:extLst>
              <a:ext uri="{FF2B5EF4-FFF2-40B4-BE49-F238E27FC236}">
                <a16:creationId xmlns:a16="http://schemas.microsoft.com/office/drawing/2014/main" id="{DA18A8E3-4C99-4017-A817-8053987EE155}"/>
              </a:ext>
            </a:extLst>
          </p:cNvPr>
          <p:cNvSpPr txBox="1"/>
          <p:nvPr/>
        </p:nvSpPr>
        <p:spPr>
          <a:xfrm>
            <a:off x="314005" y="381982"/>
            <a:ext cx="11388260"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Hier können Sie einen Textvorschlag für die Sprechübung einfügen:</a:t>
            </a:r>
          </a:p>
        </p:txBody>
      </p:sp>
    </p:spTree>
    <p:extLst>
      <p:ext uri="{BB962C8B-B14F-4D97-AF65-F5344CB8AC3E}">
        <p14:creationId xmlns:p14="http://schemas.microsoft.com/office/powerpoint/2010/main" val="23596419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5">
            <a:extLst>
              <a:ext uri="{FF2B5EF4-FFF2-40B4-BE49-F238E27FC236}">
                <a16:creationId xmlns:a16="http://schemas.microsoft.com/office/drawing/2014/main" id="{3109BA2F-180C-421A-9D53-1684AEA80DAA}"/>
              </a:ext>
            </a:extLst>
          </p:cNvPr>
          <p:cNvPicPr>
            <a:picLocks noChangeAspect="1"/>
          </p:cNvPicPr>
          <p:nvPr/>
        </p:nvPicPr>
        <p:blipFill rotWithShape="1">
          <a:blip r:embed="rId3"/>
          <a:srcRect t="15797" b="25168"/>
          <a:stretch/>
        </p:blipFill>
        <p:spPr>
          <a:xfrm>
            <a:off x="1359185" y="834325"/>
            <a:ext cx="9604482" cy="3780000"/>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 name="Titel 1">
            <a:extLst>
              <a:ext uri="{FF2B5EF4-FFF2-40B4-BE49-F238E27FC236}">
                <a16:creationId xmlns:a16="http://schemas.microsoft.com/office/drawing/2014/main" id="{7ADC9467-D86A-4D44-9E01-5796E5BDA396}"/>
              </a:ext>
            </a:extLst>
          </p:cNvPr>
          <p:cNvSpPr>
            <a:spLocks noGrp="1"/>
          </p:cNvSpPr>
          <p:nvPr>
            <p:ph type="title"/>
          </p:nvPr>
        </p:nvSpPr>
        <p:spPr>
          <a:xfrm>
            <a:off x="1139822" y="5064953"/>
            <a:ext cx="9912355" cy="819355"/>
          </a:xfrm>
        </p:spPr>
        <p:txBody>
          <a:bodyPr rtlCol="0" anchor="ctr">
            <a:normAutofit/>
          </a:bodyPr>
          <a:lstStyle/>
          <a:p>
            <a:pPr algn="ctr" rtl="0"/>
            <a:r>
              <a:rPr lang="de-DE" sz="2800" b="1" cap="none" dirty="0">
                <a:latin typeface="Calibri" panose="020F0502020204030204" pitchFamily="34" charset="0"/>
                <a:cs typeface="Calibri" panose="020F0502020204030204" pitchFamily="34" charset="0"/>
              </a:rPr>
              <a:t>Geschafft! Und weiter geht‘s …</a:t>
            </a:r>
          </a:p>
        </p:txBody>
      </p:sp>
    </p:spTree>
    <p:extLst>
      <p:ext uri="{BB962C8B-B14F-4D97-AF65-F5344CB8AC3E}">
        <p14:creationId xmlns:p14="http://schemas.microsoft.com/office/powerpoint/2010/main" val="32731940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D4957C8B-287E-47EE-8191-CB5796ADFEB4}"/>
              </a:ext>
            </a:extLst>
          </p:cNvPr>
          <p:cNvSpPr txBox="1"/>
          <p:nvPr/>
        </p:nvSpPr>
        <p:spPr>
          <a:xfrm>
            <a:off x="314005" y="381982"/>
            <a:ext cx="11388260"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Titel der Folie</a:t>
            </a:r>
          </a:p>
        </p:txBody>
      </p:sp>
      <p:sp>
        <p:nvSpPr>
          <p:cNvPr id="8" name="Textfeld 7">
            <a:extLst>
              <a:ext uri="{FF2B5EF4-FFF2-40B4-BE49-F238E27FC236}">
                <a16:creationId xmlns:a16="http://schemas.microsoft.com/office/drawing/2014/main" id="{0DF73EF7-F8BF-49DA-AB7C-5CB1CD89264D}"/>
              </a:ext>
            </a:extLst>
          </p:cNvPr>
          <p:cNvSpPr txBox="1"/>
          <p:nvPr/>
        </p:nvSpPr>
        <p:spPr>
          <a:xfrm>
            <a:off x="752155" y="1258609"/>
            <a:ext cx="11042578" cy="1477328"/>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Inhalt und evtl. ein paar Aufzählungen</a:t>
            </a:r>
          </a:p>
          <a:p>
            <a:endParaRPr lang="de-DE" dirty="0">
              <a:latin typeface="Calibri" panose="020F0502020204030204" pitchFamily="34" charset="0"/>
              <a:cs typeface="Calibri" panose="020F0502020204030204" pitchFamily="34" charset="0"/>
            </a:endParaRP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3</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Punkt 4 </a:t>
            </a:r>
          </a:p>
          <a:p>
            <a:pPr marL="447675" indent="-266700">
              <a:buClr>
                <a:schemeClr val="tx1"/>
              </a:buClr>
              <a:buSzPct val="120000"/>
              <a:buFont typeface="Calibri" panose="020F0502020204030204" pitchFamily="34" charset="0"/>
              <a:buChar char="•"/>
            </a:pPr>
            <a:r>
              <a:rPr lang="de-DE" dirty="0">
                <a:latin typeface="Calibri" panose="020F0502020204030204" pitchFamily="34" charset="0"/>
                <a:cs typeface="Calibri" panose="020F0502020204030204" pitchFamily="34" charset="0"/>
              </a:rPr>
              <a:t>usw.</a:t>
            </a:r>
          </a:p>
        </p:txBody>
      </p:sp>
      <p:sp>
        <p:nvSpPr>
          <p:cNvPr id="10" name="Rechteck 9">
            <a:extLst>
              <a:ext uri="{FF2B5EF4-FFF2-40B4-BE49-F238E27FC236}">
                <a16:creationId xmlns:a16="http://schemas.microsoft.com/office/drawing/2014/main" id="{1EB00510-20B5-43EE-82B0-AC20D1BA2B1F}"/>
              </a:ext>
            </a:extLst>
          </p:cNvPr>
          <p:cNvSpPr/>
          <p:nvPr/>
        </p:nvSpPr>
        <p:spPr>
          <a:xfrm>
            <a:off x="6842822" y="369282"/>
            <a:ext cx="5003423" cy="2891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Bitte löschen Sie dieses Rechteck nachdem Sie</a:t>
            </a:r>
            <a:br>
              <a:rPr lang="de-DE" dirty="0"/>
            </a:br>
            <a:r>
              <a:rPr lang="de-DE" dirty="0"/>
              <a:t>Ihren Vortrag fertig gestaltet haben. </a:t>
            </a:r>
            <a:br>
              <a:rPr lang="de-DE" dirty="0"/>
            </a:br>
            <a:endParaRPr lang="de-DE" dirty="0"/>
          </a:p>
          <a:p>
            <a:pPr algn="ctr"/>
            <a:r>
              <a:rPr lang="de-DE" dirty="0"/>
              <a:t>Hier wird später Ihr Video eingeblendet.</a:t>
            </a:r>
          </a:p>
          <a:p>
            <a:pPr algn="ctr"/>
            <a:endParaRPr lang="de-DE" dirty="0"/>
          </a:p>
          <a:p>
            <a:pPr algn="ctr"/>
            <a:r>
              <a:rPr lang="de-DE" dirty="0"/>
              <a:t>Das Löschen sollte </a:t>
            </a:r>
            <a:r>
              <a:rPr lang="de-DE" dirty="0">
                <a:solidFill>
                  <a:srgbClr val="FF0000"/>
                </a:solidFill>
              </a:rPr>
              <a:t>vor</a:t>
            </a:r>
            <a:r>
              <a:rPr lang="de-DE" dirty="0"/>
              <a:t> dem Halten/Aufnehmen des Vortrags geschehen!</a:t>
            </a:r>
          </a:p>
        </p:txBody>
      </p:sp>
    </p:spTree>
    <p:extLst>
      <p:ext uri="{BB962C8B-B14F-4D97-AF65-F5344CB8AC3E}">
        <p14:creationId xmlns:p14="http://schemas.microsoft.com/office/powerpoint/2010/main" val="30484528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chaltkreis">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5D4F14-B0CC-4BD5-A6F5-6EB7AE97AF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E9F5BB-97DB-4160-B47A-8FCEBC4F46E5}">
  <ds:schemaRefs>
    <ds:schemaRef ds:uri="71af3243-3dd4-4a8d-8c0d-dd76da1f02a5"/>
    <ds:schemaRef ds:uri="http://schemas.microsoft.com/office/infopath/2007/PartnerControls"/>
    <ds:schemaRef ds:uri="http://schemas.microsoft.com/office/2006/metadata/properties"/>
    <ds:schemaRef ds:uri="http://schemas.openxmlformats.org/package/2006/metadata/core-properties"/>
    <ds:schemaRef ds:uri="http://purl.org/dc/dcmitype/"/>
    <ds:schemaRef ds:uri="http://purl.org/dc/terms/"/>
    <ds:schemaRef ds:uri="http://schemas.microsoft.com/office/2006/documentManagement/types"/>
    <ds:schemaRef ds:uri="http://purl.org/dc/elements/1.1/"/>
    <ds:schemaRef ds:uri="16c05727-aa75-4e4a-9b5f-8a80a1165891"/>
    <ds:schemaRef ds:uri="http://www.w3.org/XML/1998/namespace"/>
  </ds:schemaRefs>
</ds:datastoreItem>
</file>

<file path=customXml/itemProps3.xml><?xml version="1.0" encoding="utf-8"?>
<ds:datastoreItem xmlns:ds="http://schemas.openxmlformats.org/officeDocument/2006/customXml" ds:itemID="{3545AAC2-3D9B-47D1-B22C-F3D1B3D4DE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Modernes Design</Template>
  <TotalTime>0</TotalTime>
  <Words>1358</Words>
  <Application>Microsoft Office PowerPoint</Application>
  <PresentationFormat>Breitbild</PresentationFormat>
  <Paragraphs>166</Paragraphs>
  <Slides>24</Slides>
  <Notes>24</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24</vt:i4>
      </vt:variant>
    </vt:vector>
  </HeadingPairs>
  <TitlesOfParts>
    <vt:vector size="28" baseType="lpstr">
      <vt:lpstr>Arial</vt:lpstr>
      <vt:lpstr>Calibri</vt:lpstr>
      <vt:lpstr>Tw Cen MT</vt:lpstr>
      <vt:lpstr>Schaltkreis</vt:lpstr>
      <vt:lpstr>Hier sollte der Titel  des Vortrags stehen</vt:lpstr>
      <vt:lpstr>PowerPoint-Präsentation</vt:lpstr>
      <vt:lpstr>PowerPoint-Präsentation</vt:lpstr>
      <vt:lpstr>PowerPoint-Präsentation</vt:lpstr>
      <vt:lpstr>PowerPoint-Präsentation</vt:lpstr>
      <vt:lpstr>Und nun zur ersten Sprechübung …</vt:lpstr>
      <vt:lpstr>PowerPoint-Präsentation</vt:lpstr>
      <vt:lpstr>Geschafft! Und weiter geht‘s …</vt:lpstr>
      <vt:lpstr>PowerPoint-Präsentation</vt:lpstr>
      <vt:lpstr>PowerPoint-Präsentation</vt:lpstr>
      <vt:lpstr>Und nun zur zweiten Sprechübung …</vt:lpstr>
      <vt:lpstr>PowerPoint-Präsentation</vt:lpstr>
      <vt:lpstr>Geschafft! Und weiter geht‘s …</vt:lpstr>
      <vt:lpstr>PowerPoint-Präsentation</vt:lpstr>
      <vt:lpstr>PowerPoint-Präsentation</vt:lpstr>
      <vt:lpstr>PowerPoint-Präsentation</vt:lpstr>
      <vt:lpstr>Und nun zur dritten Sprechübung …</vt:lpstr>
      <vt:lpstr>PowerPoint-Präsentation</vt:lpstr>
      <vt:lpstr>Geschafft! Und weiter geht‘s …</vt:lpstr>
      <vt:lpstr>PowerPoint-Präsentation</vt:lpstr>
      <vt:lpstr>PowerPoint-Präsentation</vt:lpstr>
      <vt:lpstr>PowerPoint-Präsentation</vt:lpstr>
      <vt:lpstr>PowerPoint-Präsentation</vt:lpstr>
      <vt:lpstr>Das Sprechtherapie-Kiel-Team sagt vielen Dank an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2021-10-18T17:49:11Z</dcterms:created>
  <dcterms:modified xsi:type="dcterms:W3CDTF">2021-11-24T17:26:02Z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